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8"/>
  </p:notesMasterIdLst>
  <p:sldIdLst>
    <p:sldId id="256" r:id="rId2"/>
    <p:sldId id="337" r:id="rId3"/>
    <p:sldId id="257" r:id="rId4"/>
    <p:sldId id="350" r:id="rId5"/>
    <p:sldId id="351" r:id="rId6"/>
    <p:sldId id="349" r:id="rId7"/>
    <p:sldId id="341" r:id="rId8"/>
    <p:sldId id="343" r:id="rId9"/>
    <p:sldId id="286" r:id="rId10"/>
    <p:sldId id="347" r:id="rId11"/>
    <p:sldId id="344" r:id="rId12"/>
    <p:sldId id="346" r:id="rId13"/>
    <p:sldId id="339" r:id="rId14"/>
    <p:sldId id="348" r:id="rId15"/>
    <p:sldId id="340" r:id="rId16"/>
    <p:sldId id="33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2" autoAdjust="0"/>
    <p:restoredTop sz="91768" autoAdjust="0"/>
  </p:normalViewPr>
  <p:slideViewPr>
    <p:cSldViewPr snapToGrid="0">
      <p:cViewPr varScale="1">
        <p:scale>
          <a:sx n="101" d="100"/>
          <a:sy n="101" d="100"/>
        </p:scale>
        <p:origin x="936" y="102"/>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W Schwartz" userId="848a4692-a966-488f-8962-17ce2d9188b6" providerId="ADAL" clId="{370AFC6B-989E-46B4-98EE-45AB60D744AD}"/>
    <pc:docChg chg="undo redo custSel addSld delSld modSld sldOrd">
      <pc:chgData name="Christopher W Schwartz" userId="848a4692-a966-488f-8962-17ce2d9188b6" providerId="ADAL" clId="{370AFC6B-989E-46B4-98EE-45AB60D744AD}" dt="2025-01-27T23:31:26.302" v="4002" actId="14100"/>
      <pc:docMkLst>
        <pc:docMk/>
      </pc:docMkLst>
      <pc:sldChg chg="modSp mod">
        <pc:chgData name="Christopher W Schwartz" userId="848a4692-a966-488f-8962-17ce2d9188b6" providerId="ADAL" clId="{370AFC6B-989E-46B4-98EE-45AB60D744AD}" dt="2025-01-27T20:44:58.295" v="2001" actId="14100"/>
        <pc:sldMkLst>
          <pc:docMk/>
          <pc:sldMk cId="3821170578" sldId="256"/>
        </pc:sldMkLst>
        <pc:picChg chg="mod">
          <ac:chgData name="Christopher W Schwartz" userId="848a4692-a966-488f-8962-17ce2d9188b6" providerId="ADAL" clId="{370AFC6B-989E-46B4-98EE-45AB60D744AD}" dt="2025-01-27T20:44:12.509" v="1996" actId="29295"/>
          <ac:picMkLst>
            <pc:docMk/>
            <pc:sldMk cId="3821170578" sldId="256"/>
            <ac:picMk id="4" creationId="{4CEC9ECC-BC9A-411F-EF74-B428CD606411}"/>
          </ac:picMkLst>
        </pc:picChg>
        <pc:picChg chg="mod modCrop">
          <ac:chgData name="Christopher W Schwartz" userId="848a4692-a966-488f-8962-17ce2d9188b6" providerId="ADAL" clId="{370AFC6B-989E-46B4-98EE-45AB60D744AD}" dt="2025-01-27T20:44:58.295" v="2001" actId="14100"/>
          <ac:picMkLst>
            <pc:docMk/>
            <pc:sldMk cId="3821170578" sldId="256"/>
            <ac:picMk id="11" creationId="{1260EBD3-52DF-60C1-FF08-73D3848BC595}"/>
          </ac:picMkLst>
        </pc:picChg>
      </pc:sldChg>
      <pc:sldChg chg="delSp modSp mod">
        <pc:chgData name="Christopher W Schwartz" userId="848a4692-a966-488f-8962-17ce2d9188b6" providerId="ADAL" clId="{370AFC6B-989E-46B4-98EE-45AB60D744AD}" dt="2025-01-27T23:29:42.917" v="3930" actId="1076"/>
        <pc:sldMkLst>
          <pc:docMk/>
          <pc:sldMk cId="368190311" sldId="257"/>
        </pc:sldMkLst>
        <pc:spChg chg="mod">
          <ac:chgData name="Christopher W Schwartz" userId="848a4692-a966-488f-8962-17ce2d9188b6" providerId="ADAL" clId="{370AFC6B-989E-46B4-98EE-45AB60D744AD}" dt="2025-01-27T23:29:42.917" v="3930" actId="1076"/>
          <ac:spMkLst>
            <pc:docMk/>
            <pc:sldMk cId="368190311" sldId="257"/>
            <ac:spMk id="3" creationId="{13FEAC13-9A8B-C698-0F5D-70048A2EFE83}"/>
          </ac:spMkLst>
        </pc:spChg>
        <pc:spChg chg="del">
          <ac:chgData name="Christopher W Schwartz" userId="848a4692-a966-488f-8962-17ce2d9188b6" providerId="ADAL" clId="{370AFC6B-989E-46B4-98EE-45AB60D744AD}" dt="2025-01-27T21:19:53.922" v="3279" actId="478"/>
          <ac:spMkLst>
            <pc:docMk/>
            <pc:sldMk cId="368190311" sldId="257"/>
            <ac:spMk id="5" creationId="{144F2CC7-0472-32B7-D3E7-78738E4CC2B7}"/>
          </ac:spMkLst>
        </pc:spChg>
      </pc:sldChg>
      <pc:sldChg chg="del">
        <pc:chgData name="Christopher W Schwartz" userId="848a4692-a966-488f-8962-17ce2d9188b6" providerId="ADAL" clId="{370AFC6B-989E-46B4-98EE-45AB60D744AD}" dt="2025-01-27T21:09:09.564" v="3088" actId="47"/>
        <pc:sldMkLst>
          <pc:docMk/>
          <pc:sldMk cId="2654807093" sldId="258"/>
        </pc:sldMkLst>
      </pc:sldChg>
      <pc:sldChg chg="del">
        <pc:chgData name="Christopher W Schwartz" userId="848a4692-a966-488f-8962-17ce2d9188b6" providerId="ADAL" clId="{370AFC6B-989E-46B4-98EE-45AB60D744AD}" dt="2025-01-27T21:09:09.564" v="3088" actId="47"/>
        <pc:sldMkLst>
          <pc:docMk/>
          <pc:sldMk cId="1600621165" sldId="260"/>
        </pc:sldMkLst>
      </pc:sldChg>
      <pc:sldChg chg="del">
        <pc:chgData name="Christopher W Schwartz" userId="848a4692-a966-488f-8962-17ce2d9188b6" providerId="ADAL" clId="{370AFC6B-989E-46B4-98EE-45AB60D744AD}" dt="2025-01-27T21:09:09.564" v="3088" actId="47"/>
        <pc:sldMkLst>
          <pc:docMk/>
          <pc:sldMk cId="372018222" sldId="261"/>
        </pc:sldMkLst>
      </pc:sldChg>
      <pc:sldChg chg="del">
        <pc:chgData name="Christopher W Schwartz" userId="848a4692-a966-488f-8962-17ce2d9188b6" providerId="ADAL" clId="{370AFC6B-989E-46B4-98EE-45AB60D744AD}" dt="2025-01-27T21:09:09.564" v="3088" actId="47"/>
        <pc:sldMkLst>
          <pc:docMk/>
          <pc:sldMk cId="3180455480" sldId="262"/>
        </pc:sldMkLst>
      </pc:sldChg>
      <pc:sldChg chg="del">
        <pc:chgData name="Christopher W Schwartz" userId="848a4692-a966-488f-8962-17ce2d9188b6" providerId="ADAL" clId="{370AFC6B-989E-46B4-98EE-45AB60D744AD}" dt="2025-01-27T21:09:09.564" v="3088" actId="47"/>
        <pc:sldMkLst>
          <pc:docMk/>
          <pc:sldMk cId="1298223082" sldId="263"/>
        </pc:sldMkLst>
      </pc:sldChg>
      <pc:sldChg chg="del">
        <pc:chgData name="Christopher W Schwartz" userId="848a4692-a966-488f-8962-17ce2d9188b6" providerId="ADAL" clId="{370AFC6B-989E-46B4-98EE-45AB60D744AD}" dt="2025-01-27T21:09:09.564" v="3088" actId="47"/>
        <pc:sldMkLst>
          <pc:docMk/>
          <pc:sldMk cId="3544238816" sldId="264"/>
        </pc:sldMkLst>
      </pc:sldChg>
      <pc:sldChg chg="del">
        <pc:chgData name="Christopher W Schwartz" userId="848a4692-a966-488f-8962-17ce2d9188b6" providerId="ADAL" clId="{370AFC6B-989E-46B4-98EE-45AB60D744AD}" dt="2025-01-27T21:09:09.564" v="3088" actId="47"/>
        <pc:sldMkLst>
          <pc:docMk/>
          <pc:sldMk cId="3117885912" sldId="265"/>
        </pc:sldMkLst>
      </pc:sldChg>
      <pc:sldChg chg="del">
        <pc:chgData name="Christopher W Schwartz" userId="848a4692-a966-488f-8962-17ce2d9188b6" providerId="ADAL" clId="{370AFC6B-989E-46B4-98EE-45AB60D744AD}" dt="2025-01-27T21:09:09.564" v="3088" actId="47"/>
        <pc:sldMkLst>
          <pc:docMk/>
          <pc:sldMk cId="2774177709" sldId="266"/>
        </pc:sldMkLst>
      </pc:sldChg>
      <pc:sldChg chg="del">
        <pc:chgData name="Christopher W Schwartz" userId="848a4692-a966-488f-8962-17ce2d9188b6" providerId="ADAL" clId="{370AFC6B-989E-46B4-98EE-45AB60D744AD}" dt="2025-01-27T21:09:09.564" v="3088" actId="47"/>
        <pc:sldMkLst>
          <pc:docMk/>
          <pc:sldMk cId="283620367" sldId="267"/>
        </pc:sldMkLst>
      </pc:sldChg>
      <pc:sldChg chg="del">
        <pc:chgData name="Christopher W Schwartz" userId="848a4692-a966-488f-8962-17ce2d9188b6" providerId="ADAL" clId="{370AFC6B-989E-46B4-98EE-45AB60D744AD}" dt="2025-01-27T21:09:09.564" v="3088" actId="47"/>
        <pc:sldMkLst>
          <pc:docMk/>
          <pc:sldMk cId="4010362016" sldId="269"/>
        </pc:sldMkLst>
      </pc:sldChg>
      <pc:sldChg chg="del">
        <pc:chgData name="Christopher W Schwartz" userId="848a4692-a966-488f-8962-17ce2d9188b6" providerId="ADAL" clId="{370AFC6B-989E-46B4-98EE-45AB60D744AD}" dt="2025-01-27T21:09:09.564" v="3088" actId="47"/>
        <pc:sldMkLst>
          <pc:docMk/>
          <pc:sldMk cId="3769477854" sldId="270"/>
        </pc:sldMkLst>
      </pc:sldChg>
      <pc:sldChg chg="del">
        <pc:chgData name="Christopher W Schwartz" userId="848a4692-a966-488f-8962-17ce2d9188b6" providerId="ADAL" clId="{370AFC6B-989E-46B4-98EE-45AB60D744AD}" dt="2025-01-27T21:09:09.564" v="3088" actId="47"/>
        <pc:sldMkLst>
          <pc:docMk/>
          <pc:sldMk cId="727297308" sldId="271"/>
        </pc:sldMkLst>
      </pc:sldChg>
      <pc:sldChg chg="del">
        <pc:chgData name="Christopher W Schwartz" userId="848a4692-a966-488f-8962-17ce2d9188b6" providerId="ADAL" clId="{370AFC6B-989E-46B4-98EE-45AB60D744AD}" dt="2025-01-27T21:09:09.564" v="3088" actId="47"/>
        <pc:sldMkLst>
          <pc:docMk/>
          <pc:sldMk cId="997891182" sldId="272"/>
        </pc:sldMkLst>
      </pc:sldChg>
      <pc:sldChg chg="del">
        <pc:chgData name="Christopher W Schwartz" userId="848a4692-a966-488f-8962-17ce2d9188b6" providerId="ADAL" clId="{370AFC6B-989E-46B4-98EE-45AB60D744AD}" dt="2025-01-27T21:09:09.564" v="3088" actId="47"/>
        <pc:sldMkLst>
          <pc:docMk/>
          <pc:sldMk cId="2265445599" sldId="273"/>
        </pc:sldMkLst>
      </pc:sldChg>
      <pc:sldChg chg="del">
        <pc:chgData name="Christopher W Schwartz" userId="848a4692-a966-488f-8962-17ce2d9188b6" providerId="ADAL" clId="{370AFC6B-989E-46B4-98EE-45AB60D744AD}" dt="2025-01-27T21:09:09.564" v="3088" actId="47"/>
        <pc:sldMkLst>
          <pc:docMk/>
          <pc:sldMk cId="2541611556" sldId="274"/>
        </pc:sldMkLst>
      </pc:sldChg>
      <pc:sldChg chg="del">
        <pc:chgData name="Christopher W Schwartz" userId="848a4692-a966-488f-8962-17ce2d9188b6" providerId="ADAL" clId="{370AFC6B-989E-46B4-98EE-45AB60D744AD}" dt="2025-01-27T21:09:09.564" v="3088" actId="47"/>
        <pc:sldMkLst>
          <pc:docMk/>
          <pc:sldMk cId="3991539986" sldId="275"/>
        </pc:sldMkLst>
      </pc:sldChg>
      <pc:sldChg chg="del">
        <pc:chgData name="Christopher W Schwartz" userId="848a4692-a966-488f-8962-17ce2d9188b6" providerId="ADAL" clId="{370AFC6B-989E-46B4-98EE-45AB60D744AD}" dt="2025-01-27T21:09:09.564" v="3088" actId="47"/>
        <pc:sldMkLst>
          <pc:docMk/>
          <pc:sldMk cId="3952323740" sldId="276"/>
        </pc:sldMkLst>
      </pc:sldChg>
      <pc:sldChg chg="del">
        <pc:chgData name="Christopher W Schwartz" userId="848a4692-a966-488f-8962-17ce2d9188b6" providerId="ADAL" clId="{370AFC6B-989E-46B4-98EE-45AB60D744AD}" dt="2025-01-27T21:09:09.564" v="3088" actId="47"/>
        <pc:sldMkLst>
          <pc:docMk/>
          <pc:sldMk cId="3016581167" sldId="277"/>
        </pc:sldMkLst>
      </pc:sldChg>
      <pc:sldChg chg="del">
        <pc:chgData name="Christopher W Schwartz" userId="848a4692-a966-488f-8962-17ce2d9188b6" providerId="ADAL" clId="{370AFC6B-989E-46B4-98EE-45AB60D744AD}" dt="2025-01-27T21:09:09.564" v="3088" actId="47"/>
        <pc:sldMkLst>
          <pc:docMk/>
          <pc:sldMk cId="1111592796" sldId="278"/>
        </pc:sldMkLst>
      </pc:sldChg>
      <pc:sldChg chg="del">
        <pc:chgData name="Christopher W Schwartz" userId="848a4692-a966-488f-8962-17ce2d9188b6" providerId="ADAL" clId="{370AFC6B-989E-46B4-98EE-45AB60D744AD}" dt="2025-01-27T21:09:09.564" v="3088" actId="47"/>
        <pc:sldMkLst>
          <pc:docMk/>
          <pc:sldMk cId="214438868" sldId="279"/>
        </pc:sldMkLst>
      </pc:sldChg>
      <pc:sldChg chg="del">
        <pc:chgData name="Christopher W Schwartz" userId="848a4692-a966-488f-8962-17ce2d9188b6" providerId="ADAL" clId="{370AFC6B-989E-46B4-98EE-45AB60D744AD}" dt="2025-01-27T21:09:09.564" v="3088" actId="47"/>
        <pc:sldMkLst>
          <pc:docMk/>
          <pc:sldMk cId="988595388" sldId="280"/>
        </pc:sldMkLst>
      </pc:sldChg>
      <pc:sldChg chg="del">
        <pc:chgData name="Christopher W Schwartz" userId="848a4692-a966-488f-8962-17ce2d9188b6" providerId="ADAL" clId="{370AFC6B-989E-46B4-98EE-45AB60D744AD}" dt="2025-01-27T21:09:09.564" v="3088" actId="47"/>
        <pc:sldMkLst>
          <pc:docMk/>
          <pc:sldMk cId="2139346764" sldId="281"/>
        </pc:sldMkLst>
      </pc:sldChg>
      <pc:sldChg chg="del">
        <pc:chgData name="Christopher W Schwartz" userId="848a4692-a966-488f-8962-17ce2d9188b6" providerId="ADAL" clId="{370AFC6B-989E-46B4-98EE-45AB60D744AD}" dt="2025-01-27T21:09:09.564" v="3088" actId="47"/>
        <pc:sldMkLst>
          <pc:docMk/>
          <pc:sldMk cId="766680376" sldId="282"/>
        </pc:sldMkLst>
      </pc:sldChg>
      <pc:sldChg chg="del">
        <pc:chgData name="Christopher W Schwartz" userId="848a4692-a966-488f-8962-17ce2d9188b6" providerId="ADAL" clId="{370AFC6B-989E-46B4-98EE-45AB60D744AD}" dt="2025-01-27T21:09:09.564" v="3088" actId="47"/>
        <pc:sldMkLst>
          <pc:docMk/>
          <pc:sldMk cId="2143448678" sldId="283"/>
        </pc:sldMkLst>
      </pc:sldChg>
      <pc:sldChg chg="del">
        <pc:chgData name="Christopher W Schwartz" userId="848a4692-a966-488f-8962-17ce2d9188b6" providerId="ADAL" clId="{370AFC6B-989E-46B4-98EE-45AB60D744AD}" dt="2025-01-27T21:09:09.564" v="3088" actId="47"/>
        <pc:sldMkLst>
          <pc:docMk/>
          <pc:sldMk cId="2261764561" sldId="284"/>
        </pc:sldMkLst>
      </pc:sldChg>
      <pc:sldChg chg="del">
        <pc:chgData name="Christopher W Schwartz" userId="848a4692-a966-488f-8962-17ce2d9188b6" providerId="ADAL" clId="{370AFC6B-989E-46B4-98EE-45AB60D744AD}" dt="2025-01-27T21:09:09.564" v="3088" actId="47"/>
        <pc:sldMkLst>
          <pc:docMk/>
          <pc:sldMk cId="3367171771" sldId="285"/>
        </pc:sldMkLst>
      </pc:sldChg>
      <pc:sldChg chg="modSp add mod">
        <pc:chgData name="Christopher W Schwartz" userId="848a4692-a966-488f-8962-17ce2d9188b6" providerId="ADAL" clId="{370AFC6B-989E-46B4-98EE-45AB60D744AD}" dt="2025-01-27T21:08:26.741" v="3086" actId="1076"/>
        <pc:sldMkLst>
          <pc:docMk/>
          <pc:sldMk cId="2120051949" sldId="286"/>
        </pc:sldMkLst>
        <pc:spChg chg="mod">
          <ac:chgData name="Christopher W Schwartz" userId="848a4692-a966-488f-8962-17ce2d9188b6" providerId="ADAL" clId="{370AFC6B-989E-46B4-98EE-45AB60D744AD}" dt="2025-01-27T21:08:26.741" v="3086" actId="1076"/>
          <ac:spMkLst>
            <pc:docMk/>
            <pc:sldMk cId="2120051949" sldId="286"/>
            <ac:spMk id="2" creationId="{37E23C7D-45BA-2E3C-6CA1-0A1AE55924A2}"/>
          </ac:spMkLst>
        </pc:spChg>
        <pc:spChg chg="mod">
          <ac:chgData name="Christopher W Schwartz" userId="848a4692-a966-488f-8962-17ce2d9188b6" providerId="ADAL" clId="{370AFC6B-989E-46B4-98EE-45AB60D744AD}" dt="2025-01-27T21:08:26.741" v="3086" actId="1076"/>
          <ac:spMkLst>
            <pc:docMk/>
            <pc:sldMk cId="2120051949" sldId="286"/>
            <ac:spMk id="3" creationId="{5A700ECC-41E5-6355-9A8F-E4F2B5111BFA}"/>
          </ac:spMkLst>
        </pc:spChg>
      </pc:sldChg>
      <pc:sldChg chg="del">
        <pc:chgData name="Christopher W Schwartz" userId="848a4692-a966-488f-8962-17ce2d9188b6" providerId="ADAL" clId="{370AFC6B-989E-46B4-98EE-45AB60D744AD}" dt="2025-01-27T21:08:00.795" v="3083" actId="2696"/>
        <pc:sldMkLst>
          <pc:docMk/>
          <pc:sldMk cId="2245198316" sldId="286"/>
        </pc:sldMkLst>
      </pc:sldChg>
      <pc:sldChg chg="del">
        <pc:chgData name="Christopher W Schwartz" userId="848a4692-a966-488f-8962-17ce2d9188b6" providerId="ADAL" clId="{370AFC6B-989E-46B4-98EE-45AB60D744AD}" dt="2025-01-27T21:09:09.564" v="3088" actId="47"/>
        <pc:sldMkLst>
          <pc:docMk/>
          <pc:sldMk cId="4087175370" sldId="287"/>
        </pc:sldMkLst>
      </pc:sldChg>
      <pc:sldChg chg="del">
        <pc:chgData name="Christopher W Schwartz" userId="848a4692-a966-488f-8962-17ce2d9188b6" providerId="ADAL" clId="{370AFC6B-989E-46B4-98EE-45AB60D744AD}" dt="2025-01-27T21:09:09.564" v="3088" actId="47"/>
        <pc:sldMkLst>
          <pc:docMk/>
          <pc:sldMk cId="3256007590" sldId="288"/>
        </pc:sldMkLst>
      </pc:sldChg>
      <pc:sldChg chg="del">
        <pc:chgData name="Christopher W Schwartz" userId="848a4692-a966-488f-8962-17ce2d9188b6" providerId="ADAL" clId="{370AFC6B-989E-46B4-98EE-45AB60D744AD}" dt="2025-01-27T21:09:09.564" v="3088" actId="47"/>
        <pc:sldMkLst>
          <pc:docMk/>
          <pc:sldMk cId="158881098" sldId="289"/>
        </pc:sldMkLst>
      </pc:sldChg>
      <pc:sldChg chg="del">
        <pc:chgData name="Christopher W Schwartz" userId="848a4692-a966-488f-8962-17ce2d9188b6" providerId="ADAL" clId="{370AFC6B-989E-46B4-98EE-45AB60D744AD}" dt="2025-01-27T21:09:09.564" v="3088" actId="47"/>
        <pc:sldMkLst>
          <pc:docMk/>
          <pc:sldMk cId="99765409" sldId="291"/>
        </pc:sldMkLst>
      </pc:sldChg>
      <pc:sldChg chg="del">
        <pc:chgData name="Christopher W Schwartz" userId="848a4692-a966-488f-8962-17ce2d9188b6" providerId="ADAL" clId="{370AFC6B-989E-46B4-98EE-45AB60D744AD}" dt="2025-01-27T21:09:09.564" v="3088" actId="47"/>
        <pc:sldMkLst>
          <pc:docMk/>
          <pc:sldMk cId="2601387115" sldId="293"/>
        </pc:sldMkLst>
      </pc:sldChg>
      <pc:sldChg chg="del">
        <pc:chgData name="Christopher W Schwartz" userId="848a4692-a966-488f-8962-17ce2d9188b6" providerId="ADAL" clId="{370AFC6B-989E-46B4-98EE-45AB60D744AD}" dt="2025-01-27T21:09:09.564" v="3088" actId="47"/>
        <pc:sldMkLst>
          <pc:docMk/>
          <pc:sldMk cId="1584411315" sldId="294"/>
        </pc:sldMkLst>
      </pc:sldChg>
      <pc:sldChg chg="del">
        <pc:chgData name="Christopher W Schwartz" userId="848a4692-a966-488f-8962-17ce2d9188b6" providerId="ADAL" clId="{370AFC6B-989E-46B4-98EE-45AB60D744AD}" dt="2025-01-27T21:09:09.564" v="3088" actId="47"/>
        <pc:sldMkLst>
          <pc:docMk/>
          <pc:sldMk cId="603017748" sldId="295"/>
        </pc:sldMkLst>
      </pc:sldChg>
      <pc:sldChg chg="del">
        <pc:chgData name="Christopher W Schwartz" userId="848a4692-a966-488f-8962-17ce2d9188b6" providerId="ADAL" clId="{370AFC6B-989E-46B4-98EE-45AB60D744AD}" dt="2025-01-27T21:09:09.564" v="3088" actId="47"/>
        <pc:sldMkLst>
          <pc:docMk/>
          <pc:sldMk cId="3555232674" sldId="298"/>
        </pc:sldMkLst>
      </pc:sldChg>
      <pc:sldChg chg="del">
        <pc:chgData name="Christopher W Schwartz" userId="848a4692-a966-488f-8962-17ce2d9188b6" providerId="ADAL" clId="{370AFC6B-989E-46B4-98EE-45AB60D744AD}" dt="2025-01-27T21:09:09.564" v="3088" actId="47"/>
        <pc:sldMkLst>
          <pc:docMk/>
          <pc:sldMk cId="1395018780" sldId="299"/>
        </pc:sldMkLst>
      </pc:sldChg>
      <pc:sldChg chg="del">
        <pc:chgData name="Christopher W Schwartz" userId="848a4692-a966-488f-8962-17ce2d9188b6" providerId="ADAL" clId="{370AFC6B-989E-46B4-98EE-45AB60D744AD}" dt="2025-01-27T21:09:09.564" v="3088" actId="47"/>
        <pc:sldMkLst>
          <pc:docMk/>
          <pc:sldMk cId="3995055900" sldId="300"/>
        </pc:sldMkLst>
      </pc:sldChg>
      <pc:sldChg chg="del">
        <pc:chgData name="Christopher W Schwartz" userId="848a4692-a966-488f-8962-17ce2d9188b6" providerId="ADAL" clId="{370AFC6B-989E-46B4-98EE-45AB60D744AD}" dt="2025-01-27T21:09:09.564" v="3088" actId="47"/>
        <pc:sldMkLst>
          <pc:docMk/>
          <pc:sldMk cId="642606849" sldId="301"/>
        </pc:sldMkLst>
      </pc:sldChg>
      <pc:sldChg chg="del">
        <pc:chgData name="Christopher W Schwartz" userId="848a4692-a966-488f-8962-17ce2d9188b6" providerId="ADAL" clId="{370AFC6B-989E-46B4-98EE-45AB60D744AD}" dt="2025-01-27T21:09:09.564" v="3088" actId="47"/>
        <pc:sldMkLst>
          <pc:docMk/>
          <pc:sldMk cId="2845675777" sldId="302"/>
        </pc:sldMkLst>
      </pc:sldChg>
      <pc:sldChg chg="del">
        <pc:chgData name="Christopher W Schwartz" userId="848a4692-a966-488f-8962-17ce2d9188b6" providerId="ADAL" clId="{370AFC6B-989E-46B4-98EE-45AB60D744AD}" dt="2025-01-27T21:09:09.564" v="3088" actId="47"/>
        <pc:sldMkLst>
          <pc:docMk/>
          <pc:sldMk cId="3534900333" sldId="303"/>
        </pc:sldMkLst>
      </pc:sldChg>
      <pc:sldChg chg="del">
        <pc:chgData name="Christopher W Schwartz" userId="848a4692-a966-488f-8962-17ce2d9188b6" providerId="ADAL" clId="{370AFC6B-989E-46B4-98EE-45AB60D744AD}" dt="2025-01-27T21:09:09.564" v="3088" actId="47"/>
        <pc:sldMkLst>
          <pc:docMk/>
          <pc:sldMk cId="4148239239" sldId="304"/>
        </pc:sldMkLst>
      </pc:sldChg>
      <pc:sldChg chg="del">
        <pc:chgData name="Christopher W Schwartz" userId="848a4692-a966-488f-8962-17ce2d9188b6" providerId="ADAL" clId="{370AFC6B-989E-46B4-98EE-45AB60D744AD}" dt="2025-01-27T21:09:09.564" v="3088" actId="47"/>
        <pc:sldMkLst>
          <pc:docMk/>
          <pc:sldMk cId="1809715172" sldId="305"/>
        </pc:sldMkLst>
      </pc:sldChg>
      <pc:sldChg chg="del">
        <pc:chgData name="Christopher W Schwartz" userId="848a4692-a966-488f-8962-17ce2d9188b6" providerId="ADAL" clId="{370AFC6B-989E-46B4-98EE-45AB60D744AD}" dt="2025-01-27T21:09:09.564" v="3088" actId="47"/>
        <pc:sldMkLst>
          <pc:docMk/>
          <pc:sldMk cId="3177513608" sldId="306"/>
        </pc:sldMkLst>
      </pc:sldChg>
      <pc:sldChg chg="del">
        <pc:chgData name="Christopher W Schwartz" userId="848a4692-a966-488f-8962-17ce2d9188b6" providerId="ADAL" clId="{370AFC6B-989E-46B4-98EE-45AB60D744AD}" dt="2025-01-27T21:09:09.564" v="3088" actId="47"/>
        <pc:sldMkLst>
          <pc:docMk/>
          <pc:sldMk cId="2403086012" sldId="307"/>
        </pc:sldMkLst>
      </pc:sldChg>
      <pc:sldChg chg="del">
        <pc:chgData name="Christopher W Schwartz" userId="848a4692-a966-488f-8962-17ce2d9188b6" providerId="ADAL" clId="{370AFC6B-989E-46B4-98EE-45AB60D744AD}" dt="2025-01-27T21:09:09.564" v="3088" actId="47"/>
        <pc:sldMkLst>
          <pc:docMk/>
          <pc:sldMk cId="1981435283" sldId="308"/>
        </pc:sldMkLst>
      </pc:sldChg>
      <pc:sldChg chg="del">
        <pc:chgData name="Christopher W Schwartz" userId="848a4692-a966-488f-8962-17ce2d9188b6" providerId="ADAL" clId="{370AFC6B-989E-46B4-98EE-45AB60D744AD}" dt="2025-01-27T21:09:09.564" v="3088" actId="47"/>
        <pc:sldMkLst>
          <pc:docMk/>
          <pc:sldMk cId="925731244" sldId="309"/>
        </pc:sldMkLst>
      </pc:sldChg>
      <pc:sldChg chg="del">
        <pc:chgData name="Christopher W Schwartz" userId="848a4692-a966-488f-8962-17ce2d9188b6" providerId="ADAL" clId="{370AFC6B-989E-46B4-98EE-45AB60D744AD}" dt="2025-01-27T21:09:09.564" v="3088" actId="47"/>
        <pc:sldMkLst>
          <pc:docMk/>
          <pc:sldMk cId="1182005321" sldId="311"/>
        </pc:sldMkLst>
      </pc:sldChg>
      <pc:sldChg chg="del">
        <pc:chgData name="Christopher W Schwartz" userId="848a4692-a966-488f-8962-17ce2d9188b6" providerId="ADAL" clId="{370AFC6B-989E-46B4-98EE-45AB60D744AD}" dt="2025-01-27T20:38:16.287" v="1351" actId="47"/>
        <pc:sldMkLst>
          <pc:docMk/>
          <pc:sldMk cId="4099171042" sldId="312"/>
        </pc:sldMkLst>
      </pc:sldChg>
      <pc:sldChg chg="addSp delSp modSp add del mod ord">
        <pc:chgData name="Christopher W Schwartz" userId="848a4692-a966-488f-8962-17ce2d9188b6" providerId="ADAL" clId="{370AFC6B-989E-46B4-98EE-45AB60D744AD}" dt="2025-01-27T21:19:10.846" v="3271" actId="47"/>
        <pc:sldMkLst>
          <pc:docMk/>
          <pc:sldMk cId="3519827133" sldId="313"/>
        </pc:sldMkLst>
        <pc:spChg chg="del">
          <ac:chgData name="Christopher W Schwartz" userId="848a4692-a966-488f-8962-17ce2d9188b6" providerId="ADAL" clId="{370AFC6B-989E-46B4-98EE-45AB60D744AD}" dt="2025-01-27T19:02:05.298" v="187" actId="478"/>
          <ac:spMkLst>
            <pc:docMk/>
            <pc:sldMk cId="3519827133" sldId="313"/>
            <ac:spMk id="2" creationId="{E06C5ABF-4885-2BAF-2A02-35E99DFF350E}"/>
          </ac:spMkLst>
        </pc:spChg>
        <pc:spChg chg="add del mod">
          <ac:chgData name="Christopher W Schwartz" userId="848a4692-a966-488f-8962-17ce2d9188b6" providerId="ADAL" clId="{370AFC6B-989E-46B4-98EE-45AB60D744AD}" dt="2025-01-27T19:02:09.184" v="188" actId="478"/>
          <ac:spMkLst>
            <pc:docMk/>
            <pc:sldMk cId="3519827133" sldId="313"/>
            <ac:spMk id="4" creationId="{4CE06185-1508-75A2-A68D-D40C38CE5012}"/>
          </ac:spMkLst>
        </pc:spChg>
      </pc:sldChg>
      <pc:sldChg chg="modSp del mod">
        <pc:chgData name="Christopher W Schwartz" userId="848a4692-a966-488f-8962-17ce2d9188b6" providerId="ADAL" clId="{370AFC6B-989E-46B4-98EE-45AB60D744AD}" dt="2025-01-27T20:38:16.287" v="1351" actId="47"/>
        <pc:sldMkLst>
          <pc:docMk/>
          <pc:sldMk cId="4056186111" sldId="314"/>
        </pc:sldMkLst>
        <pc:spChg chg="mod">
          <ac:chgData name="Christopher W Schwartz" userId="848a4692-a966-488f-8962-17ce2d9188b6" providerId="ADAL" clId="{370AFC6B-989E-46B4-98EE-45AB60D744AD}" dt="2025-01-27T19:02:39.370" v="189" actId="20577"/>
          <ac:spMkLst>
            <pc:docMk/>
            <pc:sldMk cId="4056186111" sldId="314"/>
            <ac:spMk id="3" creationId="{7475B278-A5FF-D7E5-0E3E-E59F73B81F19}"/>
          </ac:spMkLst>
        </pc:spChg>
      </pc:sldChg>
      <pc:sldChg chg="del">
        <pc:chgData name="Christopher W Schwartz" userId="848a4692-a966-488f-8962-17ce2d9188b6" providerId="ADAL" clId="{370AFC6B-989E-46B4-98EE-45AB60D744AD}" dt="2025-01-27T20:38:16.287" v="1351" actId="47"/>
        <pc:sldMkLst>
          <pc:docMk/>
          <pc:sldMk cId="3928658722" sldId="315"/>
        </pc:sldMkLst>
      </pc:sldChg>
      <pc:sldChg chg="del">
        <pc:chgData name="Christopher W Schwartz" userId="848a4692-a966-488f-8962-17ce2d9188b6" providerId="ADAL" clId="{370AFC6B-989E-46B4-98EE-45AB60D744AD}" dt="2025-01-27T20:38:16.287" v="1351" actId="47"/>
        <pc:sldMkLst>
          <pc:docMk/>
          <pc:sldMk cId="4246689609" sldId="316"/>
        </pc:sldMkLst>
      </pc:sldChg>
      <pc:sldChg chg="del">
        <pc:chgData name="Christopher W Schwartz" userId="848a4692-a966-488f-8962-17ce2d9188b6" providerId="ADAL" clId="{370AFC6B-989E-46B4-98EE-45AB60D744AD}" dt="2025-01-27T20:38:16.287" v="1351" actId="47"/>
        <pc:sldMkLst>
          <pc:docMk/>
          <pc:sldMk cId="161637687" sldId="317"/>
        </pc:sldMkLst>
      </pc:sldChg>
      <pc:sldChg chg="del">
        <pc:chgData name="Christopher W Schwartz" userId="848a4692-a966-488f-8962-17ce2d9188b6" providerId="ADAL" clId="{370AFC6B-989E-46B4-98EE-45AB60D744AD}" dt="2025-01-27T20:38:16.287" v="1351" actId="47"/>
        <pc:sldMkLst>
          <pc:docMk/>
          <pc:sldMk cId="74630492" sldId="318"/>
        </pc:sldMkLst>
      </pc:sldChg>
      <pc:sldChg chg="del">
        <pc:chgData name="Christopher W Schwartz" userId="848a4692-a966-488f-8962-17ce2d9188b6" providerId="ADAL" clId="{370AFC6B-989E-46B4-98EE-45AB60D744AD}" dt="2025-01-27T20:38:16.287" v="1351" actId="47"/>
        <pc:sldMkLst>
          <pc:docMk/>
          <pc:sldMk cId="3313013533" sldId="319"/>
        </pc:sldMkLst>
      </pc:sldChg>
      <pc:sldChg chg="del">
        <pc:chgData name="Christopher W Schwartz" userId="848a4692-a966-488f-8962-17ce2d9188b6" providerId="ADAL" clId="{370AFC6B-989E-46B4-98EE-45AB60D744AD}" dt="2025-01-27T21:02:08.978" v="2946" actId="47"/>
        <pc:sldMkLst>
          <pc:docMk/>
          <pc:sldMk cId="1025750030" sldId="320"/>
        </pc:sldMkLst>
      </pc:sldChg>
      <pc:sldChg chg="del">
        <pc:chgData name="Christopher W Schwartz" userId="848a4692-a966-488f-8962-17ce2d9188b6" providerId="ADAL" clId="{370AFC6B-989E-46B4-98EE-45AB60D744AD}" dt="2025-01-27T20:38:16.287" v="1351" actId="47"/>
        <pc:sldMkLst>
          <pc:docMk/>
          <pc:sldMk cId="2184229889" sldId="321"/>
        </pc:sldMkLst>
      </pc:sldChg>
      <pc:sldChg chg="del">
        <pc:chgData name="Christopher W Schwartz" userId="848a4692-a966-488f-8962-17ce2d9188b6" providerId="ADAL" clId="{370AFC6B-989E-46B4-98EE-45AB60D744AD}" dt="2025-01-27T20:38:16.287" v="1351" actId="47"/>
        <pc:sldMkLst>
          <pc:docMk/>
          <pc:sldMk cId="3538897520" sldId="322"/>
        </pc:sldMkLst>
      </pc:sldChg>
      <pc:sldChg chg="del">
        <pc:chgData name="Christopher W Schwartz" userId="848a4692-a966-488f-8962-17ce2d9188b6" providerId="ADAL" clId="{370AFC6B-989E-46B4-98EE-45AB60D744AD}" dt="2025-01-27T20:38:16.287" v="1351" actId="47"/>
        <pc:sldMkLst>
          <pc:docMk/>
          <pc:sldMk cId="2647217609" sldId="323"/>
        </pc:sldMkLst>
      </pc:sldChg>
      <pc:sldChg chg="del">
        <pc:chgData name="Christopher W Schwartz" userId="848a4692-a966-488f-8962-17ce2d9188b6" providerId="ADAL" clId="{370AFC6B-989E-46B4-98EE-45AB60D744AD}" dt="2025-01-27T20:38:16.287" v="1351" actId="47"/>
        <pc:sldMkLst>
          <pc:docMk/>
          <pc:sldMk cId="4076560604" sldId="324"/>
        </pc:sldMkLst>
      </pc:sldChg>
      <pc:sldChg chg="del">
        <pc:chgData name="Christopher W Schwartz" userId="848a4692-a966-488f-8962-17ce2d9188b6" providerId="ADAL" clId="{370AFC6B-989E-46B4-98EE-45AB60D744AD}" dt="2025-01-27T20:38:16.287" v="1351" actId="47"/>
        <pc:sldMkLst>
          <pc:docMk/>
          <pc:sldMk cId="1765844215" sldId="325"/>
        </pc:sldMkLst>
      </pc:sldChg>
      <pc:sldChg chg="del">
        <pc:chgData name="Christopher W Schwartz" userId="848a4692-a966-488f-8962-17ce2d9188b6" providerId="ADAL" clId="{370AFC6B-989E-46B4-98EE-45AB60D744AD}" dt="2025-01-27T20:38:16.287" v="1351" actId="47"/>
        <pc:sldMkLst>
          <pc:docMk/>
          <pc:sldMk cId="3724536945" sldId="326"/>
        </pc:sldMkLst>
      </pc:sldChg>
      <pc:sldChg chg="del">
        <pc:chgData name="Christopher W Schwartz" userId="848a4692-a966-488f-8962-17ce2d9188b6" providerId="ADAL" clId="{370AFC6B-989E-46B4-98EE-45AB60D744AD}" dt="2025-01-27T20:38:16.287" v="1351" actId="47"/>
        <pc:sldMkLst>
          <pc:docMk/>
          <pc:sldMk cId="501347242" sldId="327"/>
        </pc:sldMkLst>
      </pc:sldChg>
      <pc:sldChg chg="del">
        <pc:chgData name="Christopher W Schwartz" userId="848a4692-a966-488f-8962-17ce2d9188b6" providerId="ADAL" clId="{370AFC6B-989E-46B4-98EE-45AB60D744AD}" dt="2025-01-27T20:38:16.287" v="1351" actId="47"/>
        <pc:sldMkLst>
          <pc:docMk/>
          <pc:sldMk cId="3290514808" sldId="328"/>
        </pc:sldMkLst>
      </pc:sldChg>
      <pc:sldChg chg="del">
        <pc:chgData name="Christopher W Schwartz" userId="848a4692-a966-488f-8962-17ce2d9188b6" providerId="ADAL" clId="{370AFC6B-989E-46B4-98EE-45AB60D744AD}" dt="2025-01-27T20:38:16.287" v="1351" actId="47"/>
        <pc:sldMkLst>
          <pc:docMk/>
          <pc:sldMk cId="1184365077" sldId="329"/>
        </pc:sldMkLst>
      </pc:sldChg>
      <pc:sldChg chg="del">
        <pc:chgData name="Christopher W Schwartz" userId="848a4692-a966-488f-8962-17ce2d9188b6" providerId="ADAL" clId="{370AFC6B-989E-46B4-98EE-45AB60D744AD}" dt="2025-01-27T20:38:16.287" v="1351" actId="47"/>
        <pc:sldMkLst>
          <pc:docMk/>
          <pc:sldMk cId="3108661712" sldId="330"/>
        </pc:sldMkLst>
      </pc:sldChg>
      <pc:sldChg chg="del">
        <pc:chgData name="Christopher W Schwartz" userId="848a4692-a966-488f-8962-17ce2d9188b6" providerId="ADAL" clId="{370AFC6B-989E-46B4-98EE-45AB60D744AD}" dt="2025-01-27T20:38:16.287" v="1351" actId="47"/>
        <pc:sldMkLst>
          <pc:docMk/>
          <pc:sldMk cId="3479818042" sldId="331"/>
        </pc:sldMkLst>
      </pc:sldChg>
      <pc:sldChg chg="del">
        <pc:chgData name="Christopher W Schwartz" userId="848a4692-a966-488f-8962-17ce2d9188b6" providerId="ADAL" clId="{370AFC6B-989E-46B4-98EE-45AB60D744AD}" dt="2025-01-27T20:38:16.287" v="1351" actId="47"/>
        <pc:sldMkLst>
          <pc:docMk/>
          <pc:sldMk cId="1976175199" sldId="332"/>
        </pc:sldMkLst>
      </pc:sldChg>
      <pc:sldChg chg="del">
        <pc:chgData name="Christopher W Schwartz" userId="848a4692-a966-488f-8962-17ce2d9188b6" providerId="ADAL" clId="{370AFC6B-989E-46B4-98EE-45AB60D744AD}" dt="2025-01-27T20:38:16.287" v="1351" actId="47"/>
        <pc:sldMkLst>
          <pc:docMk/>
          <pc:sldMk cId="2248485915" sldId="333"/>
        </pc:sldMkLst>
      </pc:sldChg>
      <pc:sldChg chg="del">
        <pc:chgData name="Christopher W Schwartz" userId="848a4692-a966-488f-8962-17ce2d9188b6" providerId="ADAL" clId="{370AFC6B-989E-46B4-98EE-45AB60D744AD}" dt="2025-01-27T20:38:16.287" v="1351" actId="47"/>
        <pc:sldMkLst>
          <pc:docMk/>
          <pc:sldMk cId="1542661792" sldId="334"/>
        </pc:sldMkLst>
      </pc:sldChg>
      <pc:sldChg chg="del">
        <pc:chgData name="Christopher W Schwartz" userId="848a4692-a966-488f-8962-17ce2d9188b6" providerId="ADAL" clId="{370AFC6B-989E-46B4-98EE-45AB60D744AD}" dt="2025-01-27T20:38:16.287" v="1351" actId="47"/>
        <pc:sldMkLst>
          <pc:docMk/>
          <pc:sldMk cId="2852890411" sldId="335"/>
        </pc:sldMkLst>
      </pc:sldChg>
      <pc:sldChg chg="addSp delSp modSp mod">
        <pc:chgData name="Christopher W Schwartz" userId="848a4692-a966-488f-8962-17ce2d9188b6" providerId="ADAL" clId="{370AFC6B-989E-46B4-98EE-45AB60D744AD}" dt="2025-01-27T23:31:26.302" v="4002" actId="14100"/>
        <pc:sldMkLst>
          <pc:docMk/>
          <pc:sldMk cId="691409894" sldId="336"/>
        </pc:sldMkLst>
        <pc:spChg chg="add mod">
          <ac:chgData name="Christopher W Schwartz" userId="848a4692-a966-488f-8962-17ce2d9188b6" providerId="ADAL" clId="{370AFC6B-989E-46B4-98EE-45AB60D744AD}" dt="2025-01-27T23:31:26.302" v="4002" actId="14100"/>
          <ac:spMkLst>
            <pc:docMk/>
            <pc:sldMk cId="691409894" sldId="336"/>
            <ac:spMk id="3" creationId="{2FB4652E-1534-9CF9-191B-46275FC9ACAA}"/>
          </ac:spMkLst>
        </pc:spChg>
        <pc:picChg chg="mod">
          <ac:chgData name="Christopher W Schwartz" userId="848a4692-a966-488f-8962-17ce2d9188b6" providerId="ADAL" clId="{370AFC6B-989E-46B4-98EE-45AB60D744AD}" dt="2025-01-27T20:43:54.691" v="1993" actId="29295"/>
          <ac:picMkLst>
            <pc:docMk/>
            <pc:sldMk cId="691409894" sldId="336"/>
            <ac:picMk id="4" creationId="{4CEC9ECC-BC9A-411F-EF74-B428CD606411}"/>
          </ac:picMkLst>
        </pc:picChg>
        <pc:picChg chg="add del mod">
          <ac:chgData name="Christopher W Schwartz" userId="848a4692-a966-488f-8962-17ce2d9188b6" providerId="ADAL" clId="{370AFC6B-989E-46B4-98EE-45AB60D744AD}" dt="2025-01-27T21:51:34.725" v="3509" actId="478"/>
          <ac:picMkLst>
            <pc:docMk/>
            <pc:sldMk cId="691409894" sldId="336"/>
            <ac:picMk id="6" creationId="{B7816C54-ADC6-FE3E-06C2-DEB4604F5C4D}"/>
          </ac:picMkLst>
        </pc:picChg>
      </pc:sldChg>
      <pc:sldChg chg="addSp delSp modSp add mod modNotesTx">
        <pc:chgData name="Christopher W Schwartz" userId="848a4692-a966-488f-8962-17ce2d9188b6" providerId="ADAL" clId="{370AFC6B-989E-46B4-98EE-45AB60D744AD}" dt="2025-01-27T23:11:48.182" v="3884" actId="20577"/>
        <pc:sldMkLst>
          <pc:docMk/>
          <pc:sldMk cId="4209464310" sldId="337"/>
        </pc:sldMkLst>
        <pc:spChg chg="del">
          <ac:chgData name="Christopher W Schwartz" userId="848a4692-a966-488f-8962-17ce2d9188b6" providerId="ADAL" clId="{370AFC6B-989E-46B4-98EE-45AB60D744AD}" dt="2025-01-27T18:48:26.439" v="2" actId="478"/>
          <ac:spMkLst>
            <pc:docMk/>
            <pc:sldMk cId="4209464310" sldId="337"/>
            <ac:spMk id="2" creationId="{9AE059E0-B717-7954-80B5-8DAC1BCEEDA8}"/>
          </ac:spMkLst>
        </pc:spChg>
        <pc:spChg chg="del">
          <ac:chgData name="Christopher W Schwartz" userId="848a4692-a966-488f-8962-17ce2d9188b6" providerId="ADAL" clId="{370AFC6B-989E-46B4-98EE-45AB60D744AD}" dt="2025-01-27T18:48:26.439" v="2" actId="478"/>
          <ac:spMkLst>
            <pc:docMk/>
            <pc:sldMk cId="4209464310" sldId="337"/>
            <ac:spMk id="3" creationId="{6E07ED07-0CB4-5471-389D-CD1A8E66F3C9}"/>
          </ac:spMkLst>
        </pc:spChg>
        <pc:spChg chg="add del mod">
          <ac:chgData name="Christopher W Schwartz" userId="848a4692-a966-488f-8962-17ce2d9188b6" providerId="ADAL" clId="{370AFC6B-989E-46B4-98EE-45AB60D744AD}" dt="2025-01-27T18:48:28.827" v="3" actId="478"/>
          <ac:spMkLst>
            <pc:docMk/>
            <pc:sldMk cId="4209464310" sldId="337"/>
            <ac:spMk id="7" creationId="{2402E8A0-B353-6B23-E244-7729FE5C624B}"/>
          </ac:spMkLst>
        </pc:spChg>
        <pc:spChg chg="add del mod">
          <ac:chgData name="Christopher W Schwartz" userId="848a4692-a966-488f-8962-17ce2d9188b6" providerId="ADAL" clId="{370AFC6B-989E-46B4-98EE-45AB60D744AD}" dt="2025-01-27T18:48:28.827" v="3" actId="478"/>
          <ac:spMkLst>
            <pc:docMk/>
            <pc:sldMk cId="4209464310" sldId="337"/>
            <ac:spMk id="9" creationId="{3196E85E-075B-3D7D-568F-C73C35C71F71}"/>
          </ac:spMkLst>
        </pc:spChg>
        <pc:spChg chg="add mod">
          <ac:chgData name="Christopher W Schwartz" userId="848a4692-a966-488f-8962-17ce2d9188b6" providerId="ADAL" clId="{370AFC6B-989E-46B4-98EE-45AB60D744AD}" dt="2025-01-27T19:24:30.447" v="383" actId="1038"/>
          <ac:spMkLst>
            <pc:docMk/>
            <pc:sldMk cId="4209464310" sldId="337"/>
            <ac:spMk id="10" creationId="{BB72D326-D241-D52B-5A4A-319E5D4F6D67}"/>
          </ac:spMkLst>
        </pc:spChg>
        <pc:spChg chg="add del mod">
          <ac:chgData name="Christopher W Schwartz" userId="848a4692-a966-488f-8962-17ce2d9188b6" providerId="ADAL" clId="{370AFC6B-989E-46B4-98EE-45AB60D744AD}" dt="2025-01-27T18:50:06.308" v="65" actId="478"/>
          <ac:spMkLst>
            <pc:docMk/>
            <pc:sldMk cId="4209464310" sldId="337"/>
            <ac:spMk id="12" creationId="{C3856639-C4B3-A6BB-5DF8-B2FB57573EE3}"/>
          </ac:spMkLst>
        </pc:spChg>
        <pc:spChg chg="add del">
          <ac:chgData name="Christopher W Schwartz" userId="848a4692-a966-488f-8962-17ce2d9188b6" providerId="ADAL" clId="{370AFC6B-989E-46B4-98EE-45AB60D744AD}" dt="2025-01-27T18:50:12.261" v="67" actId="11529"/>
          <ac:spMkLst>
            <pc:docMk/>
            <pc:sldMk cId="4209464310" sldId="337"/>
            <ac:spMk id="15" creationId="{F1E688F6-3061-D48B-65FA-6C403B137C0A}"/>
          </ac:spMkLst>
        </pc:spChg>
        <pc:spChg chg="add del mod">
          <ac:chgData name="Christopher W Schwartz" userId="848a4692-a966-488f-8962-17ce2d9188b6" providerId="ADAL" clId="{370AFC6B-989E-46B4-98EE-45AB60D744AD}" dt="2025-01-27T18:50:54.386" v="77" actId="478"/>
          <ac:spMkLst>
            <pc:docMk/>
            <pc:sldMk cId="4209464310" sldId="337"/>
            <ac:spMk id="16" creationId="{91F22907-C558-8499-62E7-6BCB0FAD4CD0}"/>
          </ac:spMkLst>
        </pc:spChg>
        <pc:spChg chg="add mod">
          <ac:chgData name="Christopher W Schwartz" userId="848a4692-a966-488f-8962-17ce2d9188b6" providerId="ADAL" clId="{370AFC6B-989E-46B4-98EE-45AB60D744AD}" dt="2025-01-27T18:51:18.935" v="86" actId="1076"/>
          <ac:spMkLst>
            <pc:docMk/>
            <pc:sldMk cId="4209464310" sldId="337"/>
            <ac:spMk id="17" creationId="{97D6F3FD-F664-80FB-D8FE-8CBB36C43535}"/>
          </ac:spMkLst>
        </pc:spChg>
        <pc:spChg chg="add mod">
          <ac:chgData name="Christopher W Schwartz" userId="848a4692-a966-488f-8962-17ce2d9188b6" providerId="ADAL" clId="{370AFC6B-989E-46B4-98EE-45AB60D744AD}" dt="2025-01-27T19:03:29.909" v="259" actId="14100"/>
          <ac:spMkLst>
            <pc:docMk/>
            <pc:sldMk cId="4209464310" sldId="337"/>
            <ac:spMk id="18" creationId="{56FE7901-8AAC-9E2E-D300-543CFE8C4BC5}"/>
          </ac:spMkLst>
        </pc:spChg>
        <pc:spChg chg="add mod">
          <ac:chgData name="Christopher W Schwartz" userId="848a4692-a966-488f-8962-17ce2d9188b6" providerId="ADAL" clId="{370AFC6B-989E-46B4-98EE-45AB60D744AD}" dt="2025-01-27T19:24:36.451" v="389" actId="1076"/>
          <ac:spMkLst>
            <pc:docMk/>
            <pc:sldMk cId="4209464310" sldId="337"/>
            <ac:spMk id="20" creationId="{FD8E2D15-85F3-3C3C-E630-279D4AA5CC2B}"/>
          </ac:spMkLst>
        </pc:spChg>
        <pc:picChg chg="mod">
          <ac:chgData name="Christopher W Schwartz" userId="848a4692-a966-488f-8962-17ce2d9188b6" providerId="ADAL" clId="{370AFC6B-989E-46B4-98EE-45AB60D744AD}" dt="2025-01-27T18:51:16.715" v="85" actId="1076"/>
          <ac:picMkLst>
            <pc:docMk/>
            <pc:sldMk cId="4209464310" sldId="337"/>
            <ac:picMk id="4" creationId="{D67BC168-6697-B9F7-2841-2C50C6F41A7F}"/>
          </ac:picMkLst>
        </pc:picChg>
        <pc:picChg chg="del">
          <ac:chgData name="Christopher W Schwartz" userId="848a4692-a966-488f-8962-17ce2d9188b6" providerId="ADAL" clId="{370AFC6B-989E-46B4-98EE-45AB60D744AD}" dt="2025-01-27T18:48:26.439" v="2" actId="478"/>
          <ac:picMkLst>
            <pc:docMk/>
            <pc:sldMk cId="4209464310" sldId="337"/>
            <ac:picMk id="6" creationId="{6991372C-60A3-B509-5D67-2056155093EA}"/>
          </ac:picMkLst>
        </pc:picChg>
        <pc:picChg chg="del">
          <ac:chgData name="Christopher W Schwartz" userId="848a4692-a966-488f-8962-17ce2d9188b6" providerId="ADAL" clId="{370AFC6B-989E-46B4-98EE-45AB60D744AD}" dt="2025-01-27T18:48:26.439" v="2" actId="478"/>
          <ac:picMkLst>
            <pc:docMk/>
            <pc:sldMk cId="4209464310" sldId="337"/>
            <ac:picMk id="11" creationId="{EF6ACD25-6175-F91D-5DCE-CF140AE08357}"/>
          </ac:picMkLst>
        </pc:picChg>
        <pc:cxnChg chg="add del">
          <ac:chgData name="Christopher W Schwartz" userId="848a4692-a966-488f-8962-17ce2d9188b6" providerId="ADAL" clId="{370AFC6B-989E-46B4-98EE-45AB60D744AD}" dt="2025-01-27T18:49:56.361" v="64" actId="11529"/>
          <ac:cxnSpMkLst>
            <pc:docMk/>
            <pc:sldMk cId="4209464310" sldId="337"/>
            <ac:cxnSpMk id="14" creationId="{38223928-D2F1-9D87-13E2-8739095C3097}"/>
          </ac:cxnSpMkLst>
        </pc:cxnChg>
      </pc:sldChg>
      <pc:sldChg chg="addSp delSp modSp new del mod modAnim">
        <pc:chgData name="Christopher W Schwartz" userId="848a4692-a966-488f-8962-17ce2d9188b6" providerId="ADAL" clId="{370AFC6B-989E-46B4-98EE-45AB60D744AD}" dt="2025-01-27T19:41:24.349" v="1243" actId="47"/>
        <pc:sldMkLst>
          <pc:docMk/>
          <pc:sldMk cId="3136399214" sldId="338"/>
        </pc:sldMkLst>
        <pc:spChg chg="del mod">
          <ac:chgData name="Christopher W Schwartz" userId="848a4692-a966-488f-8962-17ce2d9188b6" providerId="ADAL" clId="{370AFC6B-989E-46B4-98EE-45AB60D744AD}" dt="2025-01-27T19:33:03.950" v="448" actId="478"/>
          <ac:spMkLst>
            <pc:docMk/>
            <pc:sldMk cId="3136399214" sldId="338"/>
            <ac:spMk id="2" creationId="{6F3D5C0D-1366-2C9D-384A-A1E61D9C3151}"/>
          </ac:spMkLst>
        </pc:spChg>
        <pc:spChg chg="mod ord">
          <ac:chgData name="Christopher W Schwartz" userId="848a4692-a966-488f-8962-17ce2d9188b6" providerId="ADAL" clId="{370AFC6B-989E-46B4-98EE-45AB60D744AD}" dt="2025-01-27T19:40:46.885" v="1232"/>
          <ac:spMkLst>
            <pc:docMk/>
            <pc:sldMk cId="3136399214" sldId="338"/>
            <ac:spMk id="3" creationId="{0B34B278-FF3C-A3A7-E7CB-C73CB879BC5B}"/>
          </ac:spMkLst>
        </pc:spChg>
        <pc:spChg chg="del">
          <ac:chgData name="Christopher W Schwartz" userId="848a4692-a966-488f-8962-17ce2d9188b6" providerId="ADAL" clId="{370AFC6B-989E-46B4-98EE-45AB60D744AD}" dt="2025-01-27T19:32:40.319" v="440" actId="478"/>
          <ac:spMkLst>
            <pc:docMk/>
            <pc:sldMk cId="3136399214" sldId="338"/>
            <ac:spMk id="4" creationId="{101926A5-D939-4E41-3D6C-C80806A9B83A}"/>
          </ac:spMkLst>
        </pc:spChg>
        <pc:spChg chg="add mod">
          <ac:chgData name="Christopher W Schwartz" userId="848a4692-a966-488f-8962-17ce2d9188b6" providerId="ADAL" clId="{370AFC6B-989E-46B4-98EE-45AB60D744AD}" dt="2025-01-27T19:32:45.605" v="447" actId="1036"/>
          <ac:spMkLst>
            <pc:docMk/>
            <pc:sldMk cId="3136399214" sldId="338"/>
            <ac:spMk id="10" creationId="{E7EB4562-74F4-87E1-FCE4-920C385271BB}"/>
          </ac:spMkLst>
        </pc:spChg>
        <pc:spChg chg="add del mod">
          <ac:chgData name="Christopher W Schwartz" userId="848a4692-a966-488f-8962-17ce2d9188b6" providerId="ADAL" clId="{370AFC6B-989E-46B4-98EE-45AB60D744AD}" dt="2025-01-27T19:33:06.765" v="449" actId="478"/>
          <ac:spMkLst>
            <pc:docMk/>
            <pc:sldMk cId="3136399214" sldId="338"/>
            <ac:spMk id="12" creationId="{3E54E4EB-74E1-5447-14F6-99E95AEA857F}"/>
          </ac:spMkLst>
        </pc:spChg>
        <pc:spChg chg="add mod">
          <ac:chgData name="Christopher W Schwartz" userId="848a4692-a966-488f-8962-17ce2d9188b6" providerId="ADAL" clId="{370AFC6B-989E-46B4-98EE-45AB60D744AD}" dt="2025-01-27T19:38:09.160" v="1206" actId="20577"/>
          <ac:spMkLst>
            <pc:docMk/>
            <pc:sldMk cId="3136399214" sldId="338"/>
            <ac:spMk id="13" creationId="{81A82787-35B7-F12E-0E2F-EA805540376C}"/>
          </ac:spMkLst>
        </pc:spChg>
        <pc:picChg chg="add del mod">
          <ac:chgData name="Christopher W Schwartz" userId="848a4692-a966-488f-8962-17ce2d9188b6" providerId="ADAL" clId="{370AFC6B-989E-46B4-98EE-45AB60D744AD}" dt="2025-01-27T19:28:09.235" v="408" actId="21"/>
          <ac:picMkLst>
            <pc:docMk/>
            <pc:sldMk cId="3136399214" sldId="338"/>
            <ac:picMk id="6" creationId="{4984118C-4C2D-08CE-757A-54CB9AC4D23D}"/>
          </ac:picMkLst>
        </pc:picChg>
        <pc:picChg chg="add mod modCrop">
          <ac:chgData name="Christopher W Schwartz" userId="848a4692-a966-488f-8962-17ce2d9188b6" providerId="ADAL" clId="{370AFC6B-989E-46B4-98EE-45AB60D744AD}" dt="2025-01-27T19:38:23.257" v="1223" actId="732"/>
          <ac:picMkLst>
            <pc:docMk/>
            <pc:sldMk cId="3136399214" sldId="338"/>
            <ac:picMk id="8" creationId="{0D93E780-8FEC-2725-70A8-601B61B695AA}"/>
          </ac:picMkLst>
        </pc:picChg>
      </pc:sldChg>
      <pc:sldChg chg="addSp delSp modSp new mod ord">
        <pc:chgData name="Christopher W Schwartz" userId="848a4692-a966-488f-8962-17ce2d9188b6" providerId="ADAL" clId="{370AFC6B-989E-46B4-98EE-45AB60D744AD}" dt="2025-01-27T23:30:17.065" v="3934" actId="20577"/>
        <pc:sldMkLst>
          <pc:docMk/>
          <pc:sldMk cId="535328475" sldId="339"/>
        </pc:sldMkLst>
        <pc:spChg chg="del mod">
          <ac:chgData name="Christopher W Schwartz" userId="848a4692-a966-488f-8962-17ce2d9188b6" providerId="ADAL" clId="{370AFC6B-989E-46B4-98EE-45AB60D744AD}" dt="2025-01-27T21:04:25.868" v="3005" actId="478"/>
          <ac:spMkLst>
            <pc:docMk/>
            <pc:sldMk cId="535328475" sldId="339"/>
            <ac:spMk id="2" creationId="{CEF98840-41DC-C4F3-3CCE-8F1421F2C450}"/>
          </ac:spMkLst>
        </pc:spChg>
        <pc:spChg chg="del mod">
          <ac:chgData name="Christopher W Schwartz" userId="848a4692-a966-488f-8962-17ce2d9188b6" providerId="ADAL" clId="{370AFC6B-989E-46B4-98EE-45AB60D744AD}" dt="2025-01-27T21:04:29.554" v="3006" actId="478"/>
          <ac:spMkLst>
            <pc:docMk/>
            <pc:sldMk cId="535328475" sldId="339"/>
            <ac:spMk id="3" creationId="{C8B09024-A3EA-38A0-8B48-33E638891164}"/>
          </ac:spMkLst>
        </pc:spChg>
        <pc:spChg chg="del">
          <ac:chgData name="Christopher W Schwartz" userId="848a4692-a966-488f-8962-17ce2d9188b6" providerId="ADAL" clId="{370AFC6B-989E-46B4-98EE-45AB60D744AD}" dt="2025-01-27T21:20:06.453" v="3283" actId="478"/>
          <ac:spMkLst>
            <pc:docMk/>
            <pc:sldMk cId="535328475" sldId="339"/>
            <ac:spMk id="4" creationId="{AD2DAC94-DB7A-B246-F1D1-02CDB16AF68D}"/>
          </ac:spMkLst>
        </pc:spChg>
        <pc:spChg chg="add mod ord">
          <ac:chgData name="Christopher W Schwartz" userId="848a4692-a966-488f-8962-17ce2d9188b6" providerId="ADAL" clId="{370AFC6B-989E-46B4-98EE-45AB60D744AD}" dt="2025-01-27T21:07:13.804" v="3080" actId="1076"/>
          <ac:spMkLst>
            <pc:docMk/>
            <pc:sldMk cId="535328475" sldId="339"/>
            <ac:spMk id="10" creationId="{DFA0C189-1180-B99E-80D8-0D284C91974B}"/>
          </ac:spMkLst>
        </pc:spChg>
        <pc:spChg chg="add mod ord">
          <ac:chgData name="Christopher W Schwartz" userId="848a4692-a966-488f-8962-17ce2d9188b6" providerId="ADAL" clId="{370AFC6B-989E-46B4-98EE-45AB60D744AD}" dt="2025-01-27T23:30:17.065" v="3934" actId="20577"/>
          <ac:spMkLst>
            <pc:docMk/>
            <pc:sldMk cId="535328475" sldId="339"/>
            <ac:spMk id="12" creationId="{135A00B5-A4CE-DEC7-75B5-391F970DC608}"/>
          </ac:spMkLst>
        </pc:spChg>
        <pc:picChg chg="add del mod">
          <ac:chgData name="Christopher W Schwartz" userId="848a4692-a966-488f-8962-17ce2d9188b6" providerId="ADAL" clId="{370AFC6B-989E-46B4-98EE-45AB60D744AD}" dt="2025-01-27T19:47:01.073" v="1309" actId="478"/>
          <ac:picMkLst>
            <pc:docMk/>
            <pc:sldMk cId="535328475" sldId="339"/>
            <ac:picMk id="6" creationId="{390E4341-0870-F57B-780A-19EB6BBCF865}"/>
          </ac:picMkLst>
        </pc:picChg>
        <pc:picChg chg="add del mod modCrop">
          <ac:chgData name="Christopher W Schwartz" userId="848a4692-a966-488f-8962-17ce2d9188b6" providerId="ADAL" clId="{370AFC6B-989E-46B4-98EE-45AB60D744AD}" dt="2025-01-27T20:56:28.466" v="2794" actId="478"/>
          <ac:picMkLst>
            <pc:docMk/>
            <pc:sldMk cId="535328475" sldId="339"/>
            <ac:picMk id="7" creationId="{A25E24F7-9308-1E5E-AB35-3DAC105E36F2}"/>
          </ac:picMkLst>
        </pc:picChg>
        <pc:picChg chg="add del mod modCrop">
          <ac:chgData name="Christopher W Schwartz" userId="848a4692-a966-488f-8962-17ce2d9188b6" providerId="ADAL" clId="{370AFC6B-989E-46B4-98EE-45AB60D744AD}" dt="2025-01-27T21:04:17.467" v="3004" actId="478"/>
          <ac:picMkLst>
            <pc:docMk/>
            <pc:sldMk cId="535328475" sldId="339"/>
            <ac:picMk id="8" creationId="{E11ED2E7-0085-B199-41A5-2DA134451026}"/>
          </ac:picMkLst>
        </pc:picChg>
        <pc:picChg chg="add mod modCrop">
          <ac:chgData name="Christopher W Schwartz" userId="848a4692-a966-488f-8962-17ce2d9188b6" providerId="ADAL" clId="{370AFC6B-989E-46B4-98EE-45AB60D744AD}" dt="2025-01-27T21:07:33.975" v="3082" actId="732"/>
          <ac:picMkLst>
            <pc:docMk/>
            <pc:sldMk cId="535328475" sldId="339"/>
            <ac:picMk id="14" creationId="{84BBD56E-AAB5-2223-0861-9CA0473D8865}"/>
          </ac:picMkLst>
        </pc:picChg>
      </pc:sldChg>
      <pc:sldChg chg="addSp delSp modSp new mod">
        <pc:chgData name="Christopher W Schwartz" userId="848a4692-a966-488f-8962-17ce2d9188b6" providerId="ADAL" clId="{370AFC6B-989E-46B4-98EE-45AB60D744AD}" dt="2025-01-27T21:04:11.120" v="3003"/>
        <pc:sldMkLst>
          <pc:docMk/>
          <pc:sldMk cId="3783519465" sldId="340"/>
        </pc:sldMkLst>
        <pc:spChg chg="del">
          <ac:chgData name="Christopher W Schwartz" userId="848a4692-a966-488f-8962-17ce2d9188b6" providerId="ADAL" clId="{370AFC6B-989E-46B4-98EE-45AB60D744AD}" dt="2025-01-27T19:28:06.952" v="407" actId="478"/>
          <ac:spMkLst>
            <pc:docMk/>
            <pc:sldMk cId="3783519465" sldId="340"/>
            <ac:spMk id="2" creationId="{6488B719-6A74-B221-A59D-CFD38A37F3A9}"/>
          </ac:spMkLst>
        </pc:spChg>
        <pc:spChg chg="del">
          <ac:chgData name="Christopher W Schwartz" userId="848a4692-a966-488f-8962-17ce2d9188b6" providerId="ADAL" clId="{370AFC6B-989E-46B4-98EE-45AB60D744AD}" dt="2025-01-27T19:28:06.952" v="407" actId="478"/>
          <ac:spMkLst>
            <pc:docMk/>
            <pc:sldMk cId="3783519465" sldId="340"/>
            <ac:spMk id="3" creationId="{30851154-4ED7-F12F-9ED9-7ABF4A330E37}"/>
          </ac:spMkLst>
        </pc:spChg>
        <pc:picChg chg="add del mod">
          <ac:chgData name="Christopher W Schwartz" userId="848a4692-a966-488f-8962-17ce2d9188b6" providerId="ADAL" clId="{370AFC6B-989E-46B4-98EE-45AB60D744AD}" dt="2025-01-27T20:32:30.723" v="1347" actId="478"/>
          <ac:picMkLst>
            <pc:docMk/>
            <pc:sldMk cId="3783519465" sldId="340"/>
            <ac:picMk id="6" creationId="{4984118C-4C2D-08CE-757A-54CB9AC4D23D}"/>
          </ac:picMkLst>
        </pc:picChg>
        <pc:picChg chg="add del mod">
          <ac:chgData name="Christopher W Schwartz" userId="848a4692-a966-488f-8962-17ce2d9188b6" providerId="ADAL" clId="{370AFC6B-989E-46B4-98EE-45AB60D744AD}" dt="2025-01-27T20:32:46.946" v="1349" actId="478"/>
          <ac:picMkLst>
            <pc:docMk/>
            <pc:sldMk cId="3783519465" sldId="340"/>
            <ac:picMk id="7" creationId="{BEF89DF2-D53D-4EF4-4185-FCF83CF010CD}"/>
          </ac:picMkLst>
        </pc:picChg>
        <pc:picChg chg="add del mod">
          <ac:chgData name="Christopher W Schwartz" userId="848a4692-a966-488f-8962-17ce2d9188b6" providerId="ADAL" clId="{370AFC6B-989E-46B4-98EE-45AB60D744AD}" dt="2025-01-27T21:04:10.821" v="3002" actId="478"/>
          <ac:picMkLst>
            <pc:docMk/>
            <pc:sldMk cId="3783519465" sldId="340"/>
            <ac:picMk id="9" creationId="{31DC3F14-A522-D2EE-7A01-00C6F98B765D}"/>
          </ac:picMkLst>
        </pc:picChg>
        <pc:picChg chg="add mod">
          <ac:chgData name="Christopher W Schwartz" userId="848a4692-a966-488f-8962-17ce2d9188b6" providerId="ADAL" clId="{370AFC6B-989E-46B4-98EE-45AB60D744AD}" dt="2025-01-27T21:04:11.120" v="3003"/>
          <ac:picMkLst>
            <pc:docMk/>
            <pc:sldMk cId="3783519465" sldId="340"/>
            <ac:picMk id="11" creationId="{622AE03D-CA01-6D07-BC59-7D6DD5F683CF}"/>
          </ac:picMkLst>
        </pc:picChg>
      </pc:sldChg>
      <pc:sldChg chg="addSp delSp modSp add mod">
        <pc:chgData name="Christopher W Schwartz" userId="848a4692-a966-488f-8962-17ce2d9188b6" providerId="ADAL" clId="{370AFC6B-989E-46B4-98EE-45AB60D744AD}" dt="2025-01-27T19:43:47.712" v="1296" actId="12"/>
        <pc:sldMkLst>
          <pc:docMk/>
          <pc:sldMk cId="851828605" sldId="341"/>
        </pc:sldMkLst>
        <pc:spChg chg="add del mod">
          <ac:chgData name="Christopher W Schwartz" userId="848a4692-a966-488f-8962-17ce2d9188b6" providerId="ADAL" clId="{370AFC6B-989E-46B4-98EE-45AB60D744AD}" dt="2025-01-27T19:43:47.712" v="1296" actId="12"/>
          <ac:spMkLst>
            <pc:docMk/>
            <pc:sldMk cId="851828605" sldId="341"/>
            <ac:spMk id="3" creationId="{C7FD14E4-1670-53F3-81ED-8708188CB93A}"/>
          </ac:spMkLst>
        </pc:spChg>
        <pc:spChg chg="add del mod">
          <ac:chgData name="Christopher W Schwartz" userId="848a4692-a966-488f-8962-17ce2d9188b6" providerId="ADAL" clId="{370AFC6B-989E-46B4-98EE-45AB60D744AD}" dt="2025-01-27T19:43:44.213" v="1292" actId="478"/>
          <ac:spMkLst>
            <pc:docMk/>
            <pc:sldMk cId="851828605" sldId="341"/>
            <ac:spMk id="4" creationId="{AAD75B7E-F22E-0077-993C-A193EE1367E1}"/>
          </ac:spMkLst>
        </pc:spChg>
        <pc:spChg chg="add mod">
          <ac:chgData name="Christopher W Schwartz" userId="848a4692-a966-488f-8962-17ce2d9188b6" providerId="ADAL" clId="{370AFC6B-989E-46B4-98EE-45AB60D744AD}" dt="2025-01-27T19:43:44.065" v="1291"/>
          <ac:spMkLst>
            <pc:docMk/>
            <pc:sldMk cId="851828605" sldId="341"/>
            <ac:spMk id="5" creationId="{0BF5B816-B1B1-E198-96EF-112F3C182965}"/>
          </ac:spMkLst>
        </pc:spChg>
      </pc:sldChg>
      <pc:sldChg chg="add del">
        <pc:chgData name="Christopher W Schwartz" userId="848a4692-a966-488f-8962-17ce2d9188b6" providerId="ADAL" clId="{370AFC6B-989E-46B4-98EE-45AB60D744AD}" dt="2025-01-27T19:42:00.575" v="1266" actId="47"/>
        <pc:sldMkLst>
          <pc:docMk/>
          <pc:sldMk cId="1909591597" sldId="342"/>
        </pc:sldMkLst>
      </pc:sldChg>
      <pc:sldChg chg="modSp add mod">
        <pc:chgData name="Christopher W Schwartz" userId="848a4692-a966-488f-8962-17ce2d9188b6" providerId="ADAL" clId="{370AFC6B-989E-46B4-98EE-45AB60D744AD}" dt="2025-01-27T21:08:32.953" v="3087" actId="113"/>
        <pc:sldMkLst>
          <pc:docMk/>
          <pc:sldMk cId="1127324923" sldId="343"/>
        </pc:sldMkLst>
        <pc:spChg chg="mod">
          <ac:chgData name="Christopher W Schwartz" userId="848a4692-a966-488f-8962-17ce2d9188b6" providerId="ADAL" clId="{370AFC6B-989E-46B4-98EE-45AB60D744AD}" dt="2025-01-27T21:08:32.953" v="3087" actId="113"/>
          <ac:spMkLst>
            <pc:docMk/>
            <pc:sldMk cId="1127324923" sldId="343"/>
            <ac:spMk id="3" creationId="{8C1F3FCF-BE20-8C22-2F7A-0E05C5F069B0}"/>
          </ac:spMkLst>
        </pc:spChg>
      </pc:sldChg>
      <pc:sldChg chg="add del">
        <pc:chgData name="Christopher W Schwartz" userId="848a4692-a966-488f-8962-17ce2d9188b6" providerId="ADAL" clId="{370AFC6B-989E-46B4-98EE-45AB60D744AD}" dt="2025-01-27T19:41:51.496" v="1261"/>
        <pc:sldMkLst>
          <pc:docMk/>
          <pc:sldMk cId="2683336163" sldId="343"/>
        </pc:sldMkLst>
      </pc:sldChg>
      <pc:sldChg chg="addSp delSp modSp add mod">
        <pc:chgData name="Christopher W Schwartz" userId="848a4692-a966-488f-8962-17ce2d9188b6" providerId="ADAL" clId="{370AFC6B-989E-46B4-98EE-45AB60D744AD}" dt="2025-01-27T19:49:10.254" v="1318" actId="1076"/>
        <pc:sldMkLst>
          <pc:docMk/>
          <pc:sldMk cId="2898854602" sldId="344"/>
        </pc:sldMkLst>
        <pc:spChg chg="del">
          <ac:chgData name="Christopher W Schwartz" userId="848a4692-a966-488f-8962-17ce2d9188b6" providerId="ADAL" clId="{370AFC6B-989E-46B4-98EE-45AB60D744AD}" dt="2025-01-27T19:46:15.550" v="1302" actId="478"/>
          <ac:spMkLst>
            <pc:docMk/>
            <pc:sldMk cId="2898854602" sldId="344"/>
            <ac:spMk id="3" creationId="{A1B3C914-55E2-74B3-723D-6B94339BDC47}"/>
          </ac:spMkLst>
        </pc:spChg>
        <pc:spChg chg="add del mod">
          <ac:chgData name="Christopher W Schwartz" userId="848a4692-a966-488f-8962-17ce2d9188b6" providerId="ADAL" clId="{370AFC6B-989E-46B4-98EE-45AB60D744AD}" dt="2025-01-27T19:46:17.939" v="1303" actId="478"/>
          <ac:spMkLst>
            <pc:docMk/>
            <pc:sldMk cId="2898854602" sldId="344"/>
            <ac:spMk id="6" creationId="{52525435-C493-23D7-6EDE-B0FF21509466}"/>
          </ac:spMkLst>
        </pc:spChg>
        <pc:spChg chg="del">
          <ac:chgData name="Christopher W Schwartz" userId="848a4692-a966-488f-8962-17ce2d9188b6" providerId="ADAL" clId="{370AFC6B-989E-46B4-98EE-45AB60D744AD}" dt="2025-01-27T19:46:20.834" v="1304" actId="478"/>
          <ac:spMkLst>
            <pc:docMk/>
            <pc:sldMk cId="2898854602" sldId="344"/>
            <ac:spMk id="10" creationId="{D0E51C6F-B654-89C7-B9E9-062D51BC9181}"/>
          </ac:spMkLst>
        </pc:spChg>
        <pc:picChg chg="add del mod">
          <ac:chgData name="Christopher W Schwartz" userId="848a4692-a966-488f-8962-17ce2d9188b6" providerId="ADAL" clId="{370AFC6B-989E-46B4-98EE-45AB60D744AD}" dt="2025-01-27T19:46:28.964" v="1307" actId="478"/>
          <ac:picMkLst>
            <pc:docMk/>
            <pc:sldMk cId="2898854602" sldId="344"/>
            <ac:picMk id="4" creationId="{6B17CF4A-B5F5-CA7E-DC35-57D03E87734B}"/>
          </ac:picMkLst>
        </pc:picChg>
        <pc:picChg chg="del">
          <ac:chgData name="Christopher W Schwartz" userId="848a4692-a966-488f-8962-17ce2d9188b6" providerId="ADAL" clId="{370AFC6B-989E-46B4-98EE-45AB60D744AD}" dt="2025-01-27T19:45:57.504" v="1299" actId="478"/>
          <ac:picMkLst>
            <pc:docMk/>
            <pc:sldMk cId="2898854602" sldId="344"/>
            <ac:picMk id="8" creationId="{6788E67B-E2EE-F6C2-8CFE-842CDB7DD25F}"/>
          </ac:picMkLst>
        </pc:picChg>
        <pc:picChg chg="add del mod">
          <ac:chgData name="Christopher W Schwartz" userId="848a4692-a966-488f-8962-17ce2d9188b6" providerId="ADAL" clId="{370AFC6B-989E-46B4-98EE-45AB60D744AD}" dt="2025-01-27T19:48:58.736" v="1313" actId="478"/>
          <ac:picMkLst>
            <pc:docMk/>
            <pc:sldMk cId="2898854602" sldId="344"/>
            <ac:picMk id="9" creationId="{D7353D0B-00F8-3126-E70A-43FBDD1064AA}"/>
          </ac:picMkLst>
        </pc:picChg>
        <pc:picChg chg="add del mod">
          <ac:chgData name="Christopher W Schwartz" userId="848a4692-a966-488f-8962-17ce2d9188b6" providerId="ADAL" clId="{370AFC6B-989E-46B4-98EE-45AB60D744AD}" dt="2025-01-27T19:48:57.316" v="1312" actId="478"/>
          <ac:picMkLst>
            <pc:docMk/>
            <pc:sldMk cId="2898854602" sldId="344"/>
            <ac:picMk id="12" creationId="{8B667E12-0FE7-89B1-F832-342143DB7605}"/>
          </ac:picMkLst>
        </pc:picChg>
        <pc:picChg chg="add mod">
          <ac:chgData name="Christopher W Schwartz" userId="848a4692-a966-488f-8962-17ce2d9188b6" providerId="ADAL" clId="{370AFC6B-989E-46B4-98EE-45AB60D744AD}" dt="2025-01-27T19:49:10.254" v="1318" actId="1076"/>
          <ac:picMkLst>
            <pc:docMk/>
            <pc:sldMk cId="2898854602" sldId="344"/>
            <ac:picMk id="14" creationId="{393F77BE-57F2-C662-729F-CCC98EE1D2C9}"/>
          </ac:picMkLst>
        </pc:picChg>
        <pc:picChg chg="add mod">
          <ac:chgData name="Christopher W Schwartz" userId="848a4692-a966-488f-8962-17ce2d9188b6" providerId="ADAL" clId="{370AFC6B-989E-46B4-98EE-45AB60D744AD}" dt="2025-01-27T19:49:08.410" v="1317" actId="1076"/>
          <ac:picMkLst>
            <pc:docMk/>
            <pc:sldMk cId="2898854602" sldId="344"/>
            <ac:picMk id="16" creationId="{41EAB935-269C-93F9-5D44-664CBAA1231E}"/>
          </ac:picMkLst>
        </pc:picChg>
      </pc:sldChg>
      <pc:sldChg chg="addSp delSp modSp new del mod">
        <pc:chgData name="Christopher W Schwartz" userId="848a4692-a966-488f-8962-17ce2d9188b6" providerId="ADAL" clId="{370AFC6B-989E-46B4-98EE-45AB60D744AD}" dt="2025-01-27T19:52:27.689" v="1339" actId="47"/>
        <pc:sldMkLst>
          <pc:docMk/>
          <pc:sldMk cId="4063261176" sldId="345"/>
        </pc:sldMkLst>
        <pc:spChg chg="del">
          <ac:chgData name="Christopher W Schwartz" userId="848a4692-a966-488f-8962-17ce2d9188b6" providerId="ADAL" clId="{370AFC6B-989E-46B4-98EE-45AB60D744AD}" dt="2025-01-27T19:52:05.441" v="1330" actId="478"/>
          <ac:spMkLst>
            <pc:docMk/>
            <pc:sldMk cId="4063261176" sldId="345"/>
            <ac:spMk id="2" creationId="{B7044819-B05C-CFAD-39D0-744F5A1CB757}"/>
          </ac:spMkLst>
        </pc:spChg>
        <pc:spChg chg="del">
          <ac:chgData name="Christopher W Schwartz" userId="848a4692-a966-488f-8962-17ce2d9188b6" providerId="ADAL" clId="{370AFC6B-989E-46B4-98EE-45AB60D744AD}" dt="2025-01-27T19:52:05.441" v="1330" actId="478"/>
          <ac:spMkLst>
            <pc:docMk/>
            <pc:sldMk cId="4063261176" sldId="345"/>
            <ac:spMk id="3" creationId="{2DD0D002-36D1-80A0-1B2D-04C70DC8B0A0}"/>
          </ac:spMkLst>
        </pc:spChg>
        <pc:picChg chg="add del mod">
          <ac:chgData name="Christopher W Schwartz" userId="848a4692-a966-488f-8962-17ce2d9188b6" providerId="ADAL" clId="{370AFC6B-989E-46B4-98EE-45AB60D744AD}" dt="2025-01-27T19:52:22.858" v="1337" actId="478"/>
          <ac:picMkLst>
            <pc:docMk/>
            <pc:sldMk cId="4063261176" sldId="345"/>
            <ac:picMk id="6" creationId="{9ED12AE3-68FC-B2E6-DA17-74C6BC8127C8}"/>
          </ac:picMkLst>
        </pc:picChg>
        <pc:picChg chg="add del mod">
          <ac:chgData name="Christopher W Schwartz" userId="848a4692-a966-488f-8962-17ce2d9188b6" providerId="ADAL" clId="{370AFC6B-989E-46B4-98EE-45AB60D744AD}" dt="2025-01-27T19:52:22.858" v="1337" actId="478"/>
          <ac:picMkLst>
            <pc:docMk/>
            <pc:sldMk cId="4063261176" sldId="345"/>
            <ac:picMk id="8" creationId="{E90783E0-A4A8-2289-B9B9-C9EF722F4C6C}"/>
          </ac:picMkLst>
        </pc:picChg>
      </pc:sldChg>
      <pc:sldChg chg="addSp delSp modSp add mod">
        <pc:chgData name="Christopher W Schwartz" userId="848a4692-a966-488f-8962-17ce2d9188b6" providerId="ADAL" clId="{370AFC6B-989E-46B4-98EE-45AB60D744AD}" dt="2025-01-27T19:49:35.563" v="1328" actId="478"/>
        <pc:sldMkLst>
          <pc:docMk/>
          <pc:sldMk cId="2304825816" sldId="346"/>
        </pc:sldMkLst>
        <pc:picChg chg="add mod ord">
          <ac:chgData name="Christopher W Schwartz" userId="848a4692-a966-488f-8962-17ce2d9188b6" providerId="ADAL" clId="{370AFC6B-989E-46B4-98EE-45AB60D744AD}" dt="2025-01-27T19:49:33.556" v="1327" actId="167"/>
          <ac:picMkLst>
            <pc:docMk/>
            <pc:sldMk cId="2304825816" sldId="346"/>
            <ac:picMk id="3" creationId="{B9F6459F-EC33-9ADE-B9DD-9A925A4D6C67}"/>
          </ac:picMkLst>
        </pc:picChg>
        <pc:picChg chg="add mod ord">
          <ac:chgData name="Christopher W Schwartz" userId="848a4692-a966-488f-8962-17ce2d9188b6" providerId="ADAL" clId="{370AFC6B-989E-46B4-98EE-45AB60D744AD}" dt="2025-01-27T19:49:29.156" v="1325" actId="167"/>
          <ac:picMkLst>
            <pc:docMk/>
            <pc:sldMk cId="2304825816" sldId="346"/>
            <ac:picMk id="5" creationId="{945930DD-4304-7475-EB24-C33B233E6263}"/>
          </ac:picMkLst>
        </pc:picChg>
        <pc:picChg chg="del">
          <ac:chgData name="Christopher W Schwartz" userId="848a4692-a966-488f-8962-17ce2d9188b6" providerId="ADAL" clId="{370AFC6B-989E-46B4-98EE-45AB60D744AD}" dt="2025-01-27T19:49:35.563" v="1328" actId="478"/>
          <ac:picMkLst>
            <pc:docMk/>
            <pc:sldMk cId="2304825816" sldId="346"/>
            <ac:picMk id="14" creationId="{587AA0F2-A276-F364-689D-A63A72B8572A}"/>
          </ac:picMkLst>
        </pc:picChg>
        <pc:picChg chg="del">
          <ac:chgData name="Christopher W Schwartz" userId="848a4692-a966-488f-8962-17ce2d9188b6" providerId="ADAL" clId="{370AFC6B-989E-46B4-98EE-45AB60D744AD}" dt="2025-01-27T19:49:30.414" v="1326" actId="478"/>
          <ac:picMkLst>
            <pc:docMk/>
            <pc:sldMk cId="2304825816" sldId="346"/>
            <ac:picMk id="16" creationId="{EDA3E42D-95E5-B55B-7C8F-7DBD1E2C6B2F}"/>
          </ac:picMkLst>
        </pc:picChg>
      </pc:sldChg>
      <pc:sldChg chg="addSp delSp modSp add mod">
        <pc:chgData name="Christopher W Schwartz" userId="848a4692-a966-488f-8962-17ce2d9188b6" providerId="ADAL" clId="{370AFC6B-989E-46B4-98EE-45AB60D744AD}" dt="2025-01-27T19:52:45.916" v="1346" actId="478"/>
        <pc:sldMkLst>
          <pc:docMk/>
          <pc:sldMk cId="186026435" sldId="347"/>
        </pc:sldMkLst>
        <pc:picChg chg="add mod ord">
          <ac:chgData name="Christopher W Schwartz" userId="848a4692-a966-488f-8962-17ce2d9188b6" providerId="ADAL" clId="{370AFC6B-989E-46B4-98EE-45AB60D744AD}" dt="2025-01-27T19:52:39.616" v="1343" actId="167"/>
          <ac:picMkLst>
            <pc:docMk/>
            <pc:sldMk cId="186026435" sldId="347"/>
            <ac:picMk id="3" creationId="{E6726268-2594-05C0-D0D9-9FB7553CD8F1}"/>
          </ac:picMkLst>
        </pc:picChg>
        <pc:picChg chg="add mod ord">
          <ac:chgData name="Christopher W Schwartz" userId="848a4692-a966-488f-8962-17ce2d9188b6" providerId="ADAL" clId="{370AFC6B-989E-46B4-98EE-45AB60D744AD}" dt="2025-01-27T19:52:42.071" v="1344" actId="167"/>
          <ac:picMkLst>
            <pc:docMk/>
            <pc:sldMk cId="186026435" sldId="347"/>
            <ac:picMk id="5" creationId="{E7AEF36E-B32A-0A6E-663F-404B86412A26}"/>
          </ac:picMkLst>
        </pc:picChg>
        <pc:picChg chg="del">
          <ac:chgData name="Christopher W Schwartz" userId="848a4692-a966-488f-8962-17ce2d9188b6" providerId="ADAL" clId="{370AFC6B-989E-46B4-98EE-45AB60D744AD}" dt="2025-01-27T19:52:44.112" v="1345" actId="478"/>
          <ac:picMkLst>
            <pc:docMk/>
            <pc:sldMk cId="186026435" sldId="347"/>
            <ac:picMk id="14" creationId="{1F776BCD-ABB6-B8AE-DB78-36693A20A5F8}"/>
          </ac:picMkLst>
        </pc:picChg>
        <pc:picChg chg="del">
          <ac:chgData name="Christopher W Schwartz" userId="848a4692-a966-488f-8962-17ce2d9188b6" providerId="ADAL" clId="{370AFC6B-989E-46B4-98EE-45AB60D744AD}" dt="2025-01-27T19:52:45.916" v="1346" actId="478"/>
          <ac:picMkLst>
            <pc:docMk/>
            <pc:sldMk cId="186026435" sldId="347"/>
            <ac:picMk id="16" creationId="{E7E607E5-4420-04CA-1678-771552B50B7D}"/>
          </ac:picMkLst>
        </pc:picChg>
      </pc:sldChg>
      <pc:sldChg chg="delSp modSp new mod">
        <pc:chgData name="Christopher W Schwartz" userId="848a4692-a966-488f-8962-17ce2d9188b6" providerId="ADAL" clId="{370AFC6B-989E-46B4-98EE-45AB60D744AD}" dt="2025-01-27T23:30:28.759" v="3935" actId="1076"/>
        <pc:sldMkLst>
          <pc:docMk/>
          <pc:sldMk cId="2240131388" sldId="348"/>
        </pc:sldMkLst>
        <pc:spChg chg="mod">
          <ac:chgData name="Christopher W Schwartz" userId="848a4692-a966-488f-8962-17ce2d9188b6" providerId="ADAL" clId="{370AFC6B-989E-46B4-98EE-45AB60D744AD}" dt="2025-01-27T20:38:35.328" v="1361" actId="20577"/>
          <ac:spMkLst>
            <pc:docMk/>
            <pc:sldMk cId="2240131388" sldId="348"/>
            <ac:spMk id="2" creationId="{6693F632-5200-618D-4280-5109EA97912D}"/>
          </ac:spMkLst>
        </pc:spChg>
        <pc:spChg chg="mod">
          <ac:chgData name="Christopher W Schwartz" userId="848a4692-a966-488f-8962-17ce2d9188b6" providerId="ADAL" clId="{370AFC6B-989E-46B4-98EE-45AB60D744AD}" dt="2025-01-27T23:30:28.759" v="3935" actId="1076"/>
          <ac:spMkLst>
            <pc:docMk/>
            <pc:sldMk cId="2240131388" sldId="348"/>
            <ac:spMk id="3" creationId="{7F5163CA-EC8B-D3B8-693B-EA3C5571096C}"/>
          </ac:spMkLst>
        </pc:spChg>
        <pc:spChg chg="del">
          <ac:chgData name="Christopher W Schwartz" userId="848a4692-a966-488f-8962-17ce2d9188b6" providerId="ADAL" clId="{370AFC6B-989E-46B4-98EE-45AB60D744AD}" dt="2025-01-27T21:20:09.069" v="3284" actId="478"/>
          <ac:spMkLst>
            <pc:docMk/>
            <pc:sldMk cId="2240131388" sldId="348"/>
            <ac:spMk id="4" creationId="{028D8728-C26F-E1DE-BEB8-B160B18796BB}"/>
          </ac:spMkLst>
        </pc:spChg>
      </pc:sldChg>
      <pc:sldChg chg="addSp delSp modSp add mod setBg modNotesTx">
        <pc:chgData name="Christopher W Schwartz" userId="848a4692-a966-488f-8962-17ce2d9188b6" providerId="ADAL" clId="{370AFC6B-989E-46B4-98EE-45AB60D744AD}" dt="2025-01-27T21:02:06.375" v="2945" actId="20577"/>
        <pc:sldMkLst>
          <pc:docMk/>
          <pc:sldMk cId="2560365180" sldId="349"/>
        </pc:sldMkLst>
        <pc:spChg chg="del mod">
          <ac:chgData name="Christopher W Schwartz" userId="848a4692-a966-488f-8962-17ce2d9188b6" providerId="ADAL" clId="{370AFC6B-989E-46B4-98EE-45AB60D744AD}" dt="2025-01-27T21:01:05.340" v="2894" actId="478"/>
          <ac:spMkLst>
            <pc:docMk/>
            <pc:sldMk cId="2560365180" sldId="349"/>
            <ac:spMk id="2" creationId="{8C28C334-29B4-D0BF-E50B-B425468FD375}"/>
          </ac:spMkLst>
        </pc:spChg>
        <pc:spChg chg="add del mod">
          <ac:chgData name="Christopher W Schwartz" userId="848a4692-a966-488f-8962-17ce2d9188b6" providerId="ADAL" clId="{370AFC6B-989E-46B4-98EE-45AB60D744AD}" dt="2025-01-27T21:01:47.195" v="2942" actId="1076"/>
          <ac:spMkLst>
            <pc:docMk/>
            <pc:sldMk cId="2560365180" sldId="349"/>
            <ac:spMk id="5" creationId="{F28EEDAB-4D1F-2FBC-8D1F-8ED4CD37659F}"/>
          </ac:spMkLst>
        </pc:spChg>
        <pc:spChg chg="add del mod">
          <ac:chgData name="Christopher W Schwartz" userId="848a4692-a966-488f-8962-17ce2d9188b6" providerId="ADAL" clId="{370AFC6B-989E-46B4-98EE-45AB60D744AD}" dt="2025-01-27T21:01:28.979" v="2934" actId="478"/>
          <ac:spMkLst>
            <pc:docMk/>
            <pc:sldMk cId="2560365180" sldId="349"/>
            <ac:spMk id="6" creationId="{4FF12560-792D-EB03-C293-A8518B286EED}"/>
          </ac:spMkLst>
        </pc:spChg>
        <pc:picChg chg="mod">
          <ac:chgData name="Christopher W Schwartz" userId="848a4692-a966-488f-8962-17ce2d9188b6" providerId="ADAL" clId="{370AFC6B-989E-46B4-98EE-45AB60D744AD}" dt="2025-01-27T21:01:18.054" v="2930" actId="1076"/>
          <ac:picMkLst>
            <pc:docMk/>
            <pc:sldMk cId="2560365180" sldId="349"/>
            <ac:picMk id="11" creationId="{3D84C934-5343-9D42-E08B-02BB2EBA7813}"/>
          </ac:picMkLst>
        </pc:picChg>
      </pc:sldChg>
      <pc:sldChg chg="addSp delSp modSp add mod">
        <pc:chgData name="Christopher W Schwartz" userId="848a4692-a966-488f-8962-17ce2d9188b6" providerId="ADAL" clId="{370AFC6B-989E-46B4-98EE-45AB60D744AD}" dt="2025-01-27T21:19:57.466" v="3281" actId="478"/>
        <pc:sldMkLst>
          <pc:docMk/>
          <pc:sldMk cId="1658365965" sldId="350"/>
        </pc:sldMkLst>
        <pc:spChg chg="mod">
          <ac:chgData name="Christopher W Schwartz" userId="848a4692-a966-488f-8962-17ce2d9188b6" providerId="ADAL" clId="{370AFC6B-989E-46B4-98EE-45AB60D744AD}" dt="2025-01-27T21:16:03.089" v="3199" actId="20577"/>
          <ac:spMkLst>
            <pc:docMk/>
            <pc:sldMk cId="1658365965" sldId="350"/>
            <ac:spMk id="2" creationId="{070A3B43-E307-8C64-A45C-C80F92D259A6}"/>
          </ac:spMkLst>
        </pc:spChg>
        <pc:spChg chg="del">
          <ac:chgData name="Christopher W Schwartz" userId="848a4692-a966-488f-8962-17ce2d9188b6" providerId="ADAL" clId="{370AFC6B-989E-46B4-98EE-45AB60D744AD}" dt="2025-01-27T21:14:04.880" v="3110" actId="478"/>
          <ac:spMkLst>
            <pc:docMk/>
            <pc:sldMk cId="1658365965" sldId="350"/>
            <ac:spMk id="3" creationId="{FF01D961-B5F9-33D5-0B37-1C0D826928E6}"/>
          </ac:spMkLst>
        </pc:spChg>
        <pc:spChg chg="del mod">
          <ac:chgData name="Christopher W Schwartz" userId="848a4692-a966-488f-8962-17ce2d9188b6" providerId="ADAL" clId="{370AFC6B-989E-46B4-98EE-45AB60D744AD}" dt="2025-01-27T21:19:57.466" v="3281" actId="478"/>
          <ac:spMkLst>
            <pc:docMk/>
            <pc:sldMk cId="1658365965" sldId="350"/>
            <ac:spMk id="5" creationId="{847ECF7A-F01B-D657-36ED-5E26CFBD84F9}"/>
          </ac:spMkLst>
        </pc:spChg>
        <pc:spChg chg="add mod">
          <ac:chgData name="Christopher W Schwartz" userId="848a4692-a966-488f-8962-17ce2d9188b6" providerId="ADAL" clId="{370AFC6B-989E-46B4-98EE-45AB60D744AD}" dt="2025-01-27T21:19:34.450" v="3278" actId="948"/>
          <ac:spMkLst>
            <pc:docMk/>
            <pc:sldMk cId="1658365965" sldId="350"/>
            <ac:spMk id="6" creationId="{CD1D06D2-D48D-8FF3-B425-B6524E949210}"/>
          </ac:spMkLst>
        </pc:spChg>
        <pc:picChg chg="del">
          <ac:chgData name="Christopher W Schwartz" userId="848a4692-a966-488f-8962-17ce2d9188b6" providerId="ADAL" clId="{370AFC6B-989E-46B4-98EE-45AB60D744AD}" dt="2025-01-27T21:14:04.880" v="3110" actId="478"/>
          <ac:picMkLst>
            <pc:docMk/>
            <pc:sldMk cId="1658365965" sldId="350"/>
            <ac:picMk id="4" creationId="{FF27DC5F-5FC3-1E81-E861-C8DD511B1392}"/>
          </ac:picMkLst>
        </pc:picChg>
      </pc:sldChg>
      <pc:sldChg chg="delSp modSp add mod">
        <pc:chgData name="Christopher W Schwartz" userId="848a4692-a966-488f-8962-17ce2d9188b6" providerId="ADAL" clId="{370AFC6B-989E-46B4-98EE-45AB60D744AD}" dt="2025-01-27T21:20:01.129" v="3282" actId="478"/>
        <pc:sldMkLst>
          <pc:docMk/>
          <pc:sldMk cId="1114758347" sldId="351"/>
        </pc:sldMkLst>
        <pc:spChg chg="del">
          <ac:chgData name="Christopher W Schwartz" userId="848a4692-a966-488f-8962-17ce2d9188b6" providerId="ADAL" clId="{370AFC6B-989E-46B4-98EE-45AB60D744AD}" dt="2025-01-27T21:20:01.129" v="3282" actId="478"/>
          <ac:spMkLst>
            <pc:docMk/>
            <pc:sldMk cId="1114758347" sldId="351"/>
            <ac:spMk id="5" creationId="{A9140F98-9EA5-3165-0964-833AB1EB1234}"/>
          </ac:spMkLst>
        </pc:spChg>
        <pc:spChg chg="mod">
          <ac:chgData name="Christopher W Schwartz" userId="848a4692-a966-488f-8962-17ce2d9188b6" providerId="ADAL" clId="{370AFC6B-989E-46B4-98EE-45AB60D744AD}" dt="2025-01-27T21:19:24.237" v="3277" actId="27636"/>
          <ac:spMkLst>
            <pc:docMk/>
            <pc:sldMk cId="1114758347" sldId="351"/>
            <ac:spMk id="6" creationId="{5D7FC25A-2A32-935A-7C2C-8982670B1C55}"/>
          </ac:spMkLst>
        </pc:spChg>
      </pc:sldChg>
    </pc:docChg>
  </pc:docChgLst>
  <pc:docChgLst>
    <pc:chgData name="Christopher W Schwartz" userId="848a4692-a966-488f-8962-17ce2d9188b6" providerId="ADAL" clId="{954DE06A-E9DC-4369-9AD8-792E055819B2}"/>
    <pc:docChg chg="undo redo custSel addSld delSld modSld sldOrd">
      <pc:chgData name="Christopher W Schwartz" userId="848a4692-a966-488f-8962-17ce2d9188b6" providerId="ADAL" clId="{954DE06A-E9DC-4369-9AD8-792E055819B2}" dt="2025-01-21T23:50:59.642" v="4969" actId="20577"/>
      <pc:docMkLst>
        <pc:docMk/>
      </pc:docMkLst>
      <pc:sldChg chg="addSp delSp modSp mod">
        <pc:chgData name="Christopher W Schwartz" userId="848a4692-a966-488f-8962-17ce2d9188b6" providerId="ADAL" clId="{954DE06A-E9DC-4369-9AD8-792E055819B2}" dt="2025-01-21T23:49:53.315" v="4930" actId="1367"/>
        <pc:sldMkLst>
          <pc:docMk/>
          <pc:sldMk cId="3821170578" sldId="256"/>
        </pc:sldMkLst>
        <pc:spChg chg="mod">
          <ac:chgData name="Christopher W Schwartz" userId="848a4692-a966-488f-8962-17ce2d9188b6" providerId="ADAL" clId="{954DE06A-E9DC-4369-9AD8-792E055819B2}" dt="2025-01-21T23:41:03.286" v="4880" actId="207"/>
          <ac:spMkLst>
            <pc:docMk/>
            <pc:sldMk cId="3821170578" sldId="256"/>
            <ac:spMk id="2" creationId="{61637652-1EB0-E680-1574-39892D61FDCB}"/>
          </ac:spMkLst>
        </pc:spChg>
        <pc:spChg chg="mod">
          <ac:chgData name="Christopher W Schwartz" userId="848a4692-a966-488f-8962-17ce2d9188b6" providerId="ADAL" clId="{954DE06A-E9DC-4369-9AD8-792E055819B2}" dt="2025-01-21T23:40:05.967" v="4875" actId="207"/>
          <ac:spMkLst>
            <pc:docMk/>
            <pc:sldMk cId="3821170578" sldId="256"/>
            <ac:spMk id="3" creationId="{F48C39A7-2DE9-CB88-728D-4AC292986E72}"/>
          </ac:spMkLst>
        </pc:spChg>
        <pc:picChg chg="add del mod ord modCrop">
          <ac:chgData name="Christopher W Schwartz" userId="848a4692-a966-488f-8962-17ce2d9188b6" providerId="ADAL" clId="{954DE06A-E9DC-4369-9AD8-792E055819B2}" dt="2025-01-21T23:42:44.859" v="4891" actId="14100"/>
          <ac:picMkLst>
            <pc:docMk/>
            <pc:sldMk cId="3821170578" sldId="256"/>
            <ac:picMk id="4" creationId="{4CEC9ECC-BC9A-411F-EF74-B428CD606411}"/>
          </ac:picMkLst>
        </pc:picChg>
        <pc:picChg chg="mod">
          <ac:chgData name="Christopher W Schwartz" userId="848a4692-a966-488f-8962-17ce2d9188b6" providerId="ADAL" clId="{954DE06A-E9DC-4369-9AD8-792E055819B2}" dt="2025-01-21T23:17:15.001" v="208" actId="1076"/>
          <ac:picMkLst>
            <pc:docMk/>
            <pc:sldMk cId="3821170578" sldId="256"/>
            <ac:picMk id="6" creationId="{0094BD79-E024-3FBF-5373-63469FF51940}"/>
          </ac:picMkLst>
        </pc:picChg>
        <pc:picChg chg="add mod">
          <ac:chgData name="Christopher W Schwartz" userId="848a4692-a966-488f-8962-17ce2d9188b6" providerId="ADAL" clId="{954DE06A-E9DC-4369-9AD8-792E055819B2}" dt="2025-01-21T23:49:53.315" v="4930" actId="1367"/>
          <ac:picMkLst>
            <pc:docMk/>
            <pc:sldMk cId="3821170578" sldId="256"/>
            <ac:picMk id="11" creationId="{1260EBD3-52DF-60C1-FF08-73D3848BC595}"/>
          </ac:picMkLst>
        </pc:picChg>
      </pc:sldChg>
      <pc:sldChg chg="addSp delSp modSp mod">
        <pc:chgData name="Christopher W Schwartz" userId="848a4692-a966-488f-8962-17ce2d9188b6" providerId="ADAL" clId="{954DE06A-E9DC-4369-9AD8-792E055819B2}" dt="2025-01-21T23:39:12.376" v="4864" actId="21"/>
        <pc:sldMkLst>
          <pc:docMk/>
          <pc:sldMk cId="368190311" sldId="257"/>
        </pc:sldMkLst>
        <pc:spChg chg="mod">
          <ac:chgData name="Christopher W Schwartz" userId="848a4692-a966-488f-8962-17ce2d9188b6" providerId="ADAL" clId="{954DE06A-E9DC-4369-9AD8-792E055819B2}" dt="2025-01-21T23:18:11.531" v="241" actId="20577"/>
          <ac:spMkLst>
            <pc:docMk/>
            <pc:sldMk cId="368190311" sldId="257"/>
            <ac:spMk id="3" creationId="{13FEAC13-9A8B-C698-0F5D-70048A2EFE83}"/>
          </ac:spMkLst>
        </pc:spChg>
      </pc:sldChg>
      <pc:sldChg chg="del">
        <pc:chgData name="Christopher W Schwartz" userId="848a4692-a966-488f-8962-17ce2d9188b6" providerId="ADAL" clId="{954DE06A-E9DC-4369-9AD8-792E055819B2}" dt="2025-01-21T23:38:31.118" v="4854" actId="47"/>
        <pc:sldMkLst>
          <pc:docMk/>
          <pc:sldMk cId="4287146586" sldId="297"/>
        </pc:sldMkLst>
      </pc:sldChg>
      <pc:sldChg chg="modSp add del mod ord">
        <pc:chgData name="Christopher W Schwartz" userId="848a4692-a966-488f-8962-17ce2d9188b6" providerId="ADAL" clId="{954DE06A-E9DC-4369-9AD8-792E055819B2}" dt="2025-01-21T23:50:52.837" v="4968" actId="47"/>
        <pc:sldMkLst>
          <pc:docMk/>
          <pc:sldMk cId="2898610096" sldId="310"/>
        </pc:sldMkLst>
      </pc:sldChg>
      <pc:sldChg chg="ord">
        <pc:chgData name="Christopher W Schwartz" userId="848a4692-a966-488f-8962-17ce2d9188b6" providerId="ADAL" clId="{954DE06A-E9DC-4369-9AD8-792E055819B2}" dt="2025-01-21T23:19:44.536" v="285"/>
        <pc:sldMkLst>
          <pc:docMk/>
          <pc:sldMk cId="4099171042" sldId="312"/>
        </pc:sldMkLst>
      </pc:sldChg>
      <pc:sldChg chg="delSp modSp add mod">
        <pc:chgData name="Christopher W Schwartz" userId="848a4692-a966-488f-8962-17ce2d9188b6" providerId="ADAL" clId="{954DE06A-E9DC-4369-9AD8-792E055819B2}" dt="2025-01-21T23:19:01.041" v="283" actId="478"/>
        <pc:sldMkLst>
          <pc:docMk/>
          <pc:sldMk cId="3519827133" sldId="313"/>
        </pc:sldMkLst>
      </pc:sldChg>
      <pc:sldChg chg="modSp new mod">
        <pc:chgData name="Christopher W Schwartz" userId="848a4692-a966-488f-8962-17ce2d9188b6" providerId="ADAL" clId="{954DE06A-E9DC-4369-9AD8-792E055819B2}" dt="2025-01-21T23:20:34.287" v="493" actId="20577"/>
        <pc:sldMkLst>
          <pc:docMk/>
          <pc:sldMk cId="4056186111" sldId="314"/>
        </pc:sldMkLst>
      </pc:sldChg>
      <pc:sldChg chg="modSp new mod modNotesTx">
        <pc:chgData name="Christopher W Schwartz" userId="848a4692-a966-488f-8962-17ce2d9188b6" providerId="ADAL" clId="{954DE06A-E9DC-4369-9AD8-792E055819B2}" dt="2025-01-21T23:21:50.996" v="796" actId="20577"/>
        <pc:sldMkLst>
          <pc:docMk/>
          <pc:sldMk cId="3928658722" sldId="315"/>
        </pc:sldMkLst>
      </pc:sldChg>
      <pc:sldChg chg="modSp new mod">
        <pc:chgData name="Christopher W Schwartz" userId="848a4692-a966-488f-8962-17ce2d9188b6" providerId="ADAL" clId="{954DE06A-E9DC-4369-9AD8-792E055819B2}" dt="2025-01-21T23:22:58.622" v="1030" actId="20577"/>
        <pc:sldMkLst>
          <pc:docMk/>
          <pc:sldMk cId="4246689609" sldId="316"/>
        </pc:sldMkLst>
      </pc:sldChg>
      <pc:sldChg chg="modSp new mod">
        <pc:chgData name="Christopher W Schwartz" userId="848a4692-a966-488f-8962-17ce2d9188b6" providerId="ADAL" clId="{954DE06A-E9DC-4369-9AD8-792E055819B2}" dt="2025-01-21T23:23:46.996" v="1205" actId="33524"/>
        <pc:sldMkLst>
          <pc:docMk/>
          <pc:sldMk cId="161637687" sldId="317"/>
        </pc:sldMkLst>
      </pc:sldChg>
      <pc:sldChg chg="modSp new mod">
        <pc:chgData name="Christopher W Schwartz" userId="848a4692-a966-488f-8962-17ce2d9188b6" providerId="ADAL" clId="{954DE06A-E9DC-4369-9AD8-792E055819B2}" dt="2025-01-21T23:24:34.636" v="1382" actId="20577"/>
        <pc:sldMkLst>
          <pc:docMk/>
          <pc:sldMk cId="74630492" sldId="318"/>
        </pc:sldMkLst>
      </pc:sldChg>
      <pc:sldChg chg="modSp new mod">
        <pc:chgData name="Christopher W Schwartz" userId="848a4692-a966-488f-8962-17ce2d9188b6" providerId="ADAL" clId="{954DE06A-E9DC-4369-9AD8-792E055819B2}" dt="2025-01-21T23:25:29.019" v="1593" actId="20577"/>
        <pc:sldMkLst>
          <pc:docMk/>
          <pc:sldMk cId="3313013533" sldId="319"/>
        </pc:sldMkLst>
      </pc:sldChg>
      <pc:sldChg chg="modSp new mod">
        <pc:chgData name="Christopher W Schwartz" userId="848a4692-a966-488f-8962-17ce2d9188b6" providerId="ADAL" clId="{954DE06A-E9DC-4369-9AD8-792E055819B2}" dt="2025-01-21T23:24:48.207" v="1419" actId="20577"/>
        <pc:sldMkLst>
          <pc:docMk/>
          <pc:sldMk cId="1025750030" sldId="320"/>
        </pc:sldMkLst>
      </pc:sldChg>
      <pc:sldChg chg="modSp new mod">
        <pc:chgData name="Christopher W Schwartz" userId="848a4692-a966-488f-8962-17ce2d9188b6" providerId="ADAL" clId="{954DE06A-E9DC-4369-9AD8-792E055819B2}" dt="2025-01-21T23:25:37.693" v="1626" actId="20577"/>
        <pc:sldMkLst>
          <pc:docMk/>
          <pc:sldMk cId="2184229889" sldId="321"/>
        </pc:sldMkLst>
      </pc:sldChg>
      <pc:sldChg chg="modSp new mod modNotesTx">
        <pc:chgData name="Christopher W Schwartz" userId="848a4692-a966-488f-8962-17ce2d9188b6" providerId="ADAL" clId="{954DE06A-E9DC-4369-9AD8-792E055819B2}" dt="2025-01-21T23:25:58.438" v="1693" actId="20577"/>
        <pc:sldMkLst>
          <pc:docMk/>
          <pc:sldMk cId="3538897520" sldId="322"/>
        </pc:sldMkLst>
      </pc:sldChg>
      <pc:sldChg chg="modSp new mod modNotesTx">
        <pc:chgData name="Christopher W Schwartz" userId="848a4692-a966-488f-8962-17ce2d9188b6" providerId="ADAL" clId="{954DE06A-E9DC-4369-9AD8-792E055819B2}" dt="2025-01-21T23:26:21.614" v="1767"/>
        <pc:sldMkLst>
          <pc:docMk/>
          <pc:sldMk cId="2647217609" sldId="323"/>
        </pc:sldMkLst>
      </pc:sldChg>
      <pc:sldChg chg="modSp new mod">
        <pc:chgData name="Christopher W Schwartz" userId="848a4692-a966-488f-8962-17ce2d9188b6" providerId="ADAL" clId="{954DE06A-E9DC-4369-9AD8-792E055819B2}" dt="2025-01-21T23:26:52.162" v="1858" actId="20577"/>
        <pc:sldMkLst>
          <pc:docMk/>
          <pc:sldMk cId="4076560604" sldId="324"/>
        </pc:sldMkLst>
      </pc:sldChg>
      <pc:sldChg chg="modSp new mod">
        <pc:chgData name="Christopher W Schwartz" userId="848a4692-a966-488f-8962-17ce2d9188b6" providerId="ADAL" clId="{954DE06A-E9DC-4369-9AD8-792E055819B2}" dt="2025-01-21T23:27:56.905" v="2217" actId="20577"/>
        <pc:sldMkLst>
          <pc:docMk/>
          <pc:sldMk cId="1765844215" sldId="325"/>
        </pc:sldMkLst>
      </pc:sldChg>
      <pc:sldChg chg="modSp new mod modNotesTx">
        <pc:chgData name="Christopher W Schwartz" userId="848a4692-a966-488f-8962-17ce2d9188b6" providerId="ADAL" clId="{954DE06A-E9DC-4369-9AD8-792E055819B2}" dt="2025-01-21T23:28:08.626" v="2249"/>
        <pc:sldMkLst>
          <pc:docMk/>
          <pc:sldMk cId="3724536945" sldId="326"/>
        </pc:sldMkLst>
      </pc:sldChg>
      <pc:sldChg chg="modSp new mod">
        <pc:chgData name="Christopher W Schwartz" userId="848a4692-a966-488f-8962-17ce2d9188b6" providerId="ADAL" clId="{954DE06A-E9DC-4369-9AD8-792E055819B2}" dt="2025-01-21T23:28:16.635" v="2266" actId="20577"/>
        <pc:sldMkLst>
          <pc:docMk/>
          <pc:sldMk cId="501347242" sldId="327"/>
        </pc:sldMkLst>
      </pc:sldChg>
      <pc:sldChg chg="modSp new mod">
        <pc:chgData name="Christopher W Schwartz" userId="848a4692-a966-488f-8962-17ce2d9188b6" providerId="ADAL" clId="{954DE06A-E9DC-4369-9AD8-792E055819B2}" dt="2025-01-21T23:28:39.788" v="2340" actId="13926"/>
        <pc:sldMkLst>
          <pc:docMk/>
          <pc:sldMk cId="3290514808" sldId="328"/>
        </pc:sldMkLst>
      </pc:sldChg>
      <pc:sldChg chg="modSp new mod">
        <pc:chgData name="Christopher W Schwartz" userId="848a4692-a966-488f-8962-17ce2d9188b6" providerId="ADAL" clId="{954DE06A-E9DC-4369-9AD8-792E055819B2}" dt="2025-01-21T23:29:35.536" v="2566" actId="20577"/>
        <pc:sldMkLst>
          <pc:docMk/>
          <pc:sldMk cId="1184365077" sldId="329"/>
        </pc:sldMkLst>
      </pc:sldChg>
      <pc:sldChg chg="modSp new mod">
        <pc:chgData name="Christopher W Schwartz" userId="848a4692-a966-488f-8962-17ce2d9188b6" providerId="ADAL" clId="{954DE06A-E9DC-4369-9AD8-792E055819B2}" dt="2025-01-21T23:31:04.936" v="3019" actId="6549"/>
        <pc:sldMkLst>
          <pc:docMk/>
          <pc:sldMk cId="3108661712" sldId="330"/>
        </pc:sldMkLst>
      </pc:sldChg>
      <pc:sldChg chg="modSp new mod">
        <pc:chgData name="Christopher W Schwartz" userId="848a4692-a966-488f-8962-17ce2d9188b6" providerId="ADAL" clId="{954DE06A-E9DC-4369-9AD8-792E055819B2}" dt="2025-01-21T23:31:16.185" v="3035" actId="5793"/>
        <pc:sldMkLst>
          <pc:docMk/>
          <pc:sldMk cId="3479818042" sldId="331"/>
        </pc:sldMkLst>
      </pc:sldChg>
      <pc:sldChg chg="addSp delSp modSp new mod">
        <pc:chgData name="Christopher W Schwartz" userId="848a4692-a966-488f-8962-17ce2d9188b6" providerId="ADAL" clId="{954DE06A-E9DC-4369-9AD8-792E055819B2}" dt="2025-01-21T23:35:07.193" v="3960" actId="20577"/>
        <pc:sldMkLst>
          <pc:docMk/>
          <pc:sldMk cId="1976175199" sldId="332"/>
        </pc:sldMkLst>
      </pc:sldChg>
      <pc:sldChg chg="modSp new mod">
        <pc:chgData name="Christopher W Schwartz" userId="848a4692-a966-488f-8962-17ce2d9188b6" providerId="ADAL" clId="{954DE06A-E9DC-4369-9AD8-792E055819B2}" dt="2025-01-21T23:36:08.175" v="4310" actId="20577"/>
        <pc:sldMkLst>
          <pc:docMk/>
          <pc:sldMk cId="2248485915" sldId="333"/>
        </pc:sldMkLst>
      </pc:sldChg>
      <pc:sldChg chg="modSp new mod">
        <pc:chgData name="Christopher W Schwartz" userId="848a4692-a966-488f-8962-17ce2d9188b6" providerId="ADAL" clId="{954DE06A-E9DC-4369-9AD8-792E055819B2}" dt="2025-01-21T23:37:11.250" v="4654" actId="20577"/>
        <pc:sldMkLst>
          <pc:docMk/>
          <pc:sldMk cId="1542661792" sldId="334"/>
        </pc:sldMkLst>
      </pc:sldChg>
      <pc:sldChg chg="modSp new mod">
        <pc:chgData name="Christopher W Schwartz" userId="848a4692-a966-488f-8962-17ce2d9188b6" providerId="ADAL" clId="{954DE06A-E9DC-4369-9AD8-792E055819B2}" dt="2025-01-21T23:37:50.667" v="4853" actId="20577"/>
        <pc:sldMkLst>
          <pc:docMk/>
          <pc:sldMk cId="2852890411" sldId="335"/>
        </pc:sldMkLst>
      </pc:sldChg>
      <pc:sldChg chg="addSp delSp modSp add mod modNotesTx">
        <pc:chgData name="Christopher W Schwartz" userId="848a4692-a966-488f-8962-17ce2d9188b6" providerId="ADAL" clId="{954DE06A-E9DC-4369-9AD8-792E055819B2}" dt="2025-01-21T23:50:59.642" v="4969" actId="20577"/>
        <pc:sldMkLst>
          <pc:docMk/>
          <pc:sldMk cId="691409894" sldId="336"/>
        </pc:sldMkLst>
        <pc:spChg chg="mod">
          <ac:chgData name="Christopher W Schwartz" userId="848a4692-a966-488f-8962-17ce2d9188b6" providerId="ADAL" clId="{954DE06A-E9DC-4369-9AD8-792E055819B2}" dt="2025-01-21T23:50:37.526" v="4961" actId="1076"/>
          <ac:spMkLst>
            <pc:docMk/>
            <pc:sldMk cId="691409894" sldId="336"/>
            <ac:spMk id="2" creationId="{61637652-1EB0-E680-1574-39892D61FDCB}"/>
          </ac:spMkLst>
        </pc:spChg>
        <pc:picChg chg="add del">
          <ac:chgData name="Christopher W Schwartz" userId="848a4692-a966-488f-8962-17ce2d9188b6" providerId="ADAL" clId="{954DE06A-E9DC-4369-9AD8-792E055819B2}" dt="2025-01-21T23:50:45.753" v="4966" actId="478"/>
          <ac:picMkLst>
            <pc:docMk/>
            <pc:sldMk cId="691409894" sldId="336"/>
            <ac:picMk id="4" creationId="{4CEC9ECC-BC9A-411F-EF74-B428CD606411}"/>
          </ac:picMkLst>
        </pc:picChg>
      </pc:sldChg>
    </pc:docChg>
  </pc:docChgLst>
  <pc:docChgLst>
    <pc:chgData name="Christopher W Schwartz" userId="848a4692-a966-488f-8962-17ce2d9188b6" providerId="ADAL" clId="{AAE16206-5568-4BF6-9DBA-F7F283EE9011}"/>
    <pc:docChg chg="undo redo custSel addSld delSld modSld sldOrd">
      <pc:chgData name="Christopher W Schwartz" userId="848a4692-a966-488f-8962-17ce2d9188b6" providerId="ADAL" clId="{AAE16206-5568-4BF6-9DBA-F7F283EE9011}" dt="2025-01-09T22:54:03.752" v="11382" actId="1076"/>
      <pc:docMkLst>
        <pc:docMk/>
      </pc:docMkLst>
      <pc:sldChg chg="addSp delSp modSp mod">
        <pc:chgData name="Christopher W Schwartz" userId="848a4692-a966-488f-8962-17ce2d9188b6" providerId="ADAL" clId="{AAE16206-5568-4BF6-9DBA-F7F283EE9011}" dt="2025-01-09T15:58:22.721" v="9182" actId="1076"/>
        <pc:sldMkLst>
          <pc:docMk/>
          <pc:sldMk cId="3821170578" sldId="256"/>
        </pc:sldMkLst>
        <pc:spChg chg="mod">
          <ac:chgData name="Christopher W Schwartz" userId="848a4692-a966-488f-8962-17ce2d9188b6" providerId="ADAL" clId="{AAE16206-5568-4BF6-9DBA-F7F283EE9011}" dt="2025-01-07T21:03:42.787" v="5605" actId="1035"/>
          <ac:spMkLst>
            <pc:docMk/>
            <pc:sldMk cId="3821170578" sldId="256"/>
            <ac:spMk id="2" creationId="{61637652-1EB0-E680-1574-39892D61FDCB}"/>
          </ac:spMkLst>
        </pc:spChg>
        <pc:spChg chg="mod">
          <ac:chgData name="Christopher W Schwartz" userId="848a4692-a966-488f-8962-17ce2d9188b6" providerId="ADAL" clId="{AAE16206-5568-4BF6-9DBA-F7F283EE9011}" dt="2025-01-08T20:10:21.717" v="6708" actId="20577"/>
          <ac:spMkLst>
            <pc:docMk/>
            <pc:sldMk cId="3821170578" sldId="256"/>
            <ac:spMk id="3" creationId="{F48C39A7-2DE9-CB88-728D-4AC292986E72}"/>
          </ac:spMkLst>
        </pc:spChg>
        <pc:picChg chg="add mod">
          <ac:chgData name="Christopher W Schwartz" userId="848a4692-a966-488f-8962-17ce2d9188b6" providerId="ADAL" clId="{AAE16206-5568-4BF6-9DBA-F7F283EE9011}" dt="2025-01-09T15:58:18.559" v="9181" actId="1076"/>
          <ac:picMkLst>
            <pc:docMk/>
            <pc:sldMk cId="3821170578" sldId="256"/>
            <ac:picMk id="6" creationId="{0094BD79-E024-3FBF-5373-63469FF51940}"/>
          </ac:picMkLst>
        </pc:picChg>
      </pc:sldChg>
      <pc:sldChg chg="modSp mod">
        <pc:chgData name="Christopher W Schwartz" userId="848a4692-a966-488f-8962-17ce2d9188b6" providerId="ADAL" clId="{AAE16206-5568-4BF6-9DBA-F7F283EE9011}" dt="2025-01-07T18:23:41.311" v="4076" actId="27636"/>
        <pc:sldMkLst>
          <pc:docMk/>
          <pc:sldMk cId="368190311" sldId="257"/>
        </pc:sldMkLst>
        <pc:spChg chg="mod">
          <ac:chgData name="Christopher W Schwartz" userId="848a4692-a966-488f-8962-17ce2d9188b6" providerId="ADAL" clId="{AAE16206-5568-4BF6-9DBA-F7F283EE9011}" dt="2025-01-07T18:23:41.311" v="4076" actId="27636"/>
          <ac:spMkLst>
            <pc:docMk/>
            <pc:sldMk cId="368190311" sldId="257"/>
            <ac:spMk id="3" creationId="{13FEAC13-9A8B-C698-0F5D-70048A2EFE83}"/>
          </ac:spMkLst>
        </pc:spChg>
        <pc:picChg chg="mod">
          <ac:chgData name="Christopher W Schwartz" userId="848a4692-a966-488f-8962-17ce2d9188b6" providerId="ADAL" clId="{AAE16206-5568-4BF6-9DBA-F7F283EE9011}" dt="2025-01-07T17:56:42.049" v="3962" actId="14100"/>
          <ac:picMkLst>
            <pc:docMk/>
            <pc:sldMk cId="368190311" sldId="257"/>
            <ac:picMk id="4" creationId="{0D952A49-6BD2-33EC-990C-77C3C9293E57}"/>
          </ac:picMkLst>
        </pc:picChg>
      </pc:sldChg>
      <pc:sldChg chg="addSp delSp modSp mod">
        <pc:chgData name="Christopher W Schwartz" userId="848a4692-a966-488f-8962-17ce2d9188b6" providerId="ADAL" clId="{AAE16206-5568-4BF6-9DBA-F7F283EE9011}" dt="2025-01-09T16:38:40.485" v="9642" actId="20577"/>
        <pc:sldMkLst>
          <pc:docMk/>
          <pc:sldMk cId="2654807093" sldId="258"/>
        </pc:sldMkLst>
      </pc:sldChg>
      <pc:sldChg chg="del">
        <pc:chgData name="Christopher W Schwartz" userId="848a4692-a966-488f-8962-17ce2d9188b6" providerId="ADAL" clId="{AAE16206-5568-4BF6-9DBA-F7F283EE9011}" dt="2025-01-07T19:46:35.434" v="5307" actId="47"/>
        <pc:sldMkLst>
          <pc:docMk/>
          <pc:sldMk cId="3280543651" sldId="259"/>
        </pc:sldMkLst>
      </pc:sldChg>
      <pc:sldChg chg="addSp delSp modSp mod modAnim">
        <pc:chgData name="Christopher W Schwartz" userId="848a4692-a966-488f-8962-17ce2d9188b6" providerId="ADAL" clId="{AAE16206-5568-4BF6-9DBA-F7F283EE9011}" dt="2025-01-09T16:12:08.345" v="9358"/>
        <pc:sldMkLst>
          <pc:docMk/>
          <pc:sldMk cId="1600621165" sldId="260"/>
        </pc:sldMkLst>
      </pc:sldChg>
      <pc:sldChg chg="addSp delSp modSp mod modNotesTx">
        <pc:chgData name="Christopher W Schwartz" userId="848a4692-a966-488f-8962-17ce2d9188b6" providerId="ADAL" clId="{AAE16206-5568-4BF6-9DBA-F7F283EE9011}" dt="2025-01-09T16:06:16.125" v="9321" actId="20577"/>
        <pc:sldMkLst>
          <pc:docMk/>
          <pc:sldMk cId="372018222" sldId="261"/>
        </pc:sldMkLst>
      </pc:sldChg>
      <pc:sldChg chg="addSp modSp mod">
        <pc:chgData name="Christopher W Schwartz" userId="848a4692-a966-488f-8962-17ce2d9188b6" providerId="ADAL" clId="{AAE16206-5568-4BF6-9DBA-F7F283EE9011}" dt="2025-01-07T19:12:48.838" v="4450" actId="207"/>
        <pc:sldMkLst>
          <pc:docMk/>
          <pc:sldMk cId="3180455480" sldId="262"/>
        </pc:sldMkLst>
      </pc:sldChg>
      <pc:sldChg chg="addSp delSp modSp mod modNotesTx">
        <pc:chgData name="Christopher W Schwartz" userId="848a4692-a966-488f-8962-17ce2d9188b6" providerId="ADAL" clId="{AAE16206-5568-4BF6-9DBA-F7F283EE9011}" dt="2025-01-07T23:23:19.373" v="6237" actId="20577"/>
        <pc:sldMkLst>
          <pc:docMk/>
          <pc:sldMk cId="1298223082" sldId="263"/>
        </pc:sldMkLst>
      </pc:sldChg>
      <pc:sldChg chg="addSp delSp modSp mod ord modClrScheme chgLayout">
        <pc:chgData name="Christopher W Schwartz" userId="848a4692-a966-488f-8962-17ce2d9188b6" providerId="ADAL" clId="{AAE16206-5568-4BF6-9DBA-F7F283EE9011}" dt="2025-01-09T22:46:49.431" v="11198"/>
        <pc:sldMkLst>
          <pc:docMk/>
          <pc:sldMk cId="3544238816" sldId="264"/>
        </pc:sldMkLst>
      </pc:sldChg>
      <pc:sldChg chg="modSp mod modNotesTx">
        <pc:chgData name="Christopher W Schwartz" userId="848a4692-a966-488f-8962-17ce2d9188b6" providerId="ADAL" clId="{AAE16206-5568-4BF6-9DBA-F7F283EE9011}" dt="2025-01-07T20:53:13.897" v="5545" actId="20577"/>
        <pc:sldMkLst>
          <pc:docMk/>
          <pc:sldMk cId="3117885912" sldId="265"/>
        </pc:sldMkLst>
      </pc:sldChg>
      <pc:sldChg chg="addSp modSp mod setBg">
        <pc:chgData name="Christopher W Schwartz" userId="848a4692-a966-488f-8962-17ce2d9188b6" providerId="ADAL" clId="{AAE16206-5568-4BF6-9DBA-F7F283EE9011}" dt="2025-01-07T23:32:23.111" v="6383" actId="1036"/>
        <pc:sldMkLst>
          <pc:docMk/>
          <pc:sldMk cId="2774177709" sldId="266"/>
        </pc:sldMkLst>
      </pc:sldChg>
      <pc:sldChg chg="addSp delSp modSp mod">
        <pc:chgData name="Christopher W Schwartz" userId="848a4692-a966-488f-8962-17ce2d9188b6" providerId="ADAL" clId="{AAE16206-5568-4BF6-9DBA-F7F283EE9011}" dt="2025-01-07T23:23:10.233" v="6232" actId="14100"/>
        <pc:sldMkLst>
          <pc:docMk/>
          <pc:sldMk cId="283620367" sldId="267"/>
        </pc:sldMkLst>
      </pc:sldChg>
      <pc:sldChg chg="addSp delSp modSp del mod ord">
        <pc:chgData name="Christopher W Schwartz" userId="848a4692-a966-488f-8962-17ce2d9188b6" providerId="ADAL" clId="{AAE16206-5568-4BF6-9DBA-F7F283EE9011}" dt="2025-01-08T16:15:01.672" v="6499" actId="47"/>
        <pc:sldMkLst>
          <pc:docMk/>
          <pc:sldMk cId="1153400723" sldId="268"/>
        </pc:sldMkLst>
      </pc:sldChg>
      <pc:sldChg chg="addSp delSp modSp mod">
        <pc:chgData name="Christopher W Schwartz" userId="848a4692-a966-488f-8962-17ce2d9188b6" providerId="ADAL" clId="{AAE16206-5568-4BF6-9DBA-F7F283EE9011}" dt="2025-01-08T20:31:19.825" v="7036" actId="1076"/>
        <pc:sldMkLst>
          <pc:docMk/>
          <pc:sldMk cId="4010362016" sldId="269"/>
        </pc:sldMkLst>
      </pc:sldChg>
      <pc:sldChg chg="addSp delSp modSp mod modNotesTx">
        <pc:chgData name="Christopher W Schwartz" userId="848a4692-a966-488f-8962-17ce2d9188b6" providerId="ADAL" clId="{AAE16206-5568-4BF6-9DBA-F7F283EE9011}" dt="2025-01-08T20:50:38.883" v="8017" actId="1036"/>
        <pc:sldMkLst>
          <pc:docMk/>
          <pc:sldMk cId="3769477854" sldId="270"/>
        </pc:sldMkLst>
      </pc:sldChg>
      <pc:sldChg chg="addSp delSp modSp mod">
        <pc:chgData name="Christopher W Schwartz" userId="848a4692-a966-488f-8962-17ce2d9188b6" providerId="ADAL" clId="{AAE16206-5568-4BF6-9DBA-F7F283EE9011}" dt="2025-01-07T20:56:13.785" v="5546" actId="20577"/>
        <pc:sldMkLst>
          <pc:docMk/>
          <pc:sldMk cId="727297308" sldId="271"/>
        </pc:sldMkLst>
      </pc:sldChg>
      <pc:sldChg chg="addSp delSp modSp mod setBg">
        <pc:chgData name="Christopher W Schwartz" userId="848a4692-a966-488f-8962-17ce2d9188b6" providerId="ADAL" clId="{AAE16206-5568-4BF6-9DBA-F7F283EE9011}" dt="2025-01-08T20:53:04.808" v="8132" actId="1037"/>
        <pc:sldMkLst>
          <pc:docMk/>
          <pc:sldMk cId="2265445599" sldId="273"/>
        </pc:sldMkLst>
      </pc:sldChg>
      <pc:sldChg chg="addSp delSp modSp mod setBg modNotesTx">
        <pc:chgData name="Christopher W Schwartz" userId="848a4692-a966-488f-8962-17ce2d9188b6" providerId="ADAL" clId="{AAE16206-5568-4BF6-9DBA-F7F283EE9011}" dt="2025-01-08T20:56:54.240" v="8240" actId="20577"/>
        <pc:sldMkLst>
          <pc:docMk/>
          <pc:sldMk cId="2541611556" sldId="274"/>
        </pc:sldMkLst>
      </pc:sldChg>
      <pc:sldChg chg="addSp delSp modSp mod setBg">
        <pc:chgData name="Christopher W Schwartz" userId="848a4692-a966-488f-8962-17ce2d9188b6" providerId="ADAL" clId="{AAE16206-5568-4BF6-9DBA-F7F283EE9011}" dt="2025-01-08T21:00:10.767" v="8352" actId="164"/>
        <pc:sldMkLst>
          <pc:docMk/>
          <pc:sldMk cId="3991539986" sldId="275"/>
        </pc:sldMkLst>
      </pc:sldChg>
      <pc:sldChg chg="addSp delSp modSp mod setBg modNotesTx">
        <pc:chgData name="Christopher W Schwartz" userId="848a4692-a966-488f-8962-17ce2d9188b6" providerId="ADAL" clId="{AAE16206-5568-4BF6-9DBA-F7F283EE9011}" dt="2025-01-09T16:19:53.166" v="9548" actId="20577"/>
        <pc:sldMkLst>
          <pc:docMk/>
          <pc:sldMk cId="3952323740" sldId="276"/>
        </pc:sldMkLst>
      </pc:sldChg>
      <pc:sldChg chg="modSp mod">
        <pc:chgData name="Christopher W Schwartz" userId="848a4692-a966-488f-8962-17ce2d9188b6" providerId="ADAL" clId="{AAE16206-5568-4BF6-9DBA-F7F283EE9011}" dt="2025-01-08T23:54:11.989" v="9179" actId="20577"/>
        <pc:sldMkLst>
          <pc:docMk/>
          <pc:sldMk cId="3016581167" sldId="277"/>
        </pc:sldMkLst>
      </pc:sldChg>
      <pc:sldChg chg="modSp new mod">
        <pc:chgData name="Christopher W Schwartz" userId="848a4692-a966-488f-8962-17ce2d9188b6" providerId="ADAL" clId="{AAE16206-5568-4BF6-9DBA-F7F283EE9011}" dt="2025-01-07T17:19:12.260" v="418" actId="20577"/>
        <pc:sldMkLst>
          <pc:docMk/>
          <pc:sldMk cId="214438868" sldId="279"/>
        </pc:sldMkLst>
      </pc:sldChg>
      <pc:sldChg chg="addSp delSp modSp new mod modClrScheme chgLayout">
        <pc:chgData name="Christopher W Schwartz" userId="848a4692-a966-488f-8962-17ce2d9188b6" providerId="ADAL" clId="{AAE16206-5568-4BF6-9DBA-F7F283EE9011}" dt="2025-01-09T22:54:03.752" v="11382" actId="1076"/>
        <pc:sldMkLst>
          <pc:docMk/>
          <pc:sldMk cId="988595388" sldId="280"/>
        </pc:sldMkLst>
      </pc:sldChg>
      <pc:sldChg chg="add del">
        <pc:chgData name="Christopher W Schwartz" userId="848a4692-a966-488f-8962-17ce2d9188b6" providerId="ADAL" clId="{AAE16206-5568-4BF6-9DBA-F7F283EE9011}" dt="2025-01-08T20:00:35.556" v="6618"/>
        <pc:sldMkLst>
          <pc:docMk/>
          <pc:sldMk cId="738093959" sldId="281"/>
        </pc:sldMkLst>
      </pc:sldChg>
      <pc:sldChg chg="addSp modSp new add del mod ord">
        <pc:chgData name="Christopher W Schwartz" userId="848a4692-a966-488f-8962-17ce2d9188b6" providerId="ADAL" clId="{AAE16206-5568-4BF6-9DBA-F7F283EE9011}" dt="2025-01-08T21:09:02.831" v="8534" actId="20577"/>
        <pc:sldMkLst>
          <pc:docMk/>
          <pc:sldMk cId="2139346764" sldId="281"/>
        </pc:sldMkLst>
      </pc:sldChg>
      <pc:sldChg chg="addSp delSp modSp new add del mod ord setBg modClrScheme chgLayout">
        <pc:chgData name="Christopher W Schwartz" userId="848a4692-a966-488f-8962-17ce2d9188b6" providerId="ADAL" clId="{AAE16206-5568-4BF6-9DBA-F7F283EE9011}" dt="2025-01-08T21:15:24.294" v="8858" actId="1076"/>
        <pc:sldMkLst>
          <pc:docMk/>
          <pc:sldMk cId="766680376" sldId="282"/>
        </pc:sldMkLst>
      </pc:sldChg>
      <pc:sldChg chg="add del setBg">
        <pc:chgData name="Christopher W Schwartz" userId="848a4692-a966-488f-8962-17ce2d9188b6" providerId="ADAL" clId="{AAE16206-5568-4BF6-9DBA-F7F283EE9011}" dt="2025-01-08T20:00:35.556" v="6618"/>
        <pc:sldMkLst>
          <pc:docMk/>
          <pc:sldMk cId="3203764542" sldId="282"/>
        </pc:sldMkLst>
      </pc:sldChg>
      <pc:sldChg chg="addSp modSp new add del mod ord modClrScheme chgLayout">
        <pc:chgData name="Christopher W Schwartz" userId="848a4692-a966-488f-8962-17ce2d9188b6" providerId="ADAL" clId="{AAE16206-5568-4BF6-9DBA-F7F283EE9011}" dt="2025-01-08T20:00:40.506" v="6621"/>
        <pc:sldMkLst>
          <pc:docMk/>
          <pc:sldMk cId="2143448678" sldId="283"/>
        </pc:sldMkLst>
      </pc:sldChg>
      <pc:sldChg chg="add del">
        <pc:chgData name="Christopher W Schwartz" userId="848a4692-a966-488f-8962-17ce2d9188b6" providerId="ADAL" clId="{AAE16206-5568-4BF6-9DBA-F7F283EE9011}" dt="2025-01-08T20:00:35.556" v="6618"/>
        <pc:sldMkLst>
          <pc:docMk/>
          <pc:sldMk cId="4112595562" sldId="283"/>
        </pc:sldMkLst>
      </pc:sldChg>
      <pc:sldChg chg="addSp delSp modSp new mod modClrScheme chgLayout">
        <pc:chgData name="Christopher W Schwartz" userId="848a4692-a966-488f-8962-17ce2d9188b6" providerId="ADAL" clId="{AAE16206-5568-4BF6-9DBA-F7F283EE9011}" dt="2025-01-09T16:15:22.480" v="9384" actId="20577"/>
        <pc:sldMkLst>
          <pc:docMk/>
          <pc:sldMk cId="2261764561" sldId="284"/>
        </pc:sldMkLst>
      </pc:sldChg>
      <pc:sldChg chg="addSp delSp modSp new mod modClrScheme chgLayout">
        <pc:chgData name="Christopher W Schwartz" userId="848a4692-a966-488f-8962-17ce2d9188b6" providerId="ADAL" clId="{AAE16206-5568-4BF6-9DBA-F7F283EE9011}" dt="2025-01-08T21:19:09.813" v="8957"/>
        <pc:sldMkLst>
          <pc:docMk/>
          <pc:sldMk cId="3367171771" sldId="285"/>
        </pc:sldMkLst>
      </pc:sldChg>
      <pc:sldChg chg="addSp delSp modSp new mod">
        <pc:chgData name="Christopher W Schwartz" userId="848a4692-a966-488f-8962-17ce2d9188b6" providerId="ADAL" clId="{AAE16206-5568-4BF6-9DBA-F7F283EE9011}" dt="2025-01-08T23:42:26.687" v="9173" actId="20577"/>
        <pc:sldMkLst>
          <pc:docMk/>
          <pc:sldMk cId="2245198316" sldId="286"/>
        </pc:sldMkLst>
      </pc:sldChg>
      <pc:sldChg chg="modSp new mod">
        <pc:chgData name="Christopher W Schwartz" userId="848a4692-a966-488f-8962-17ce2d9188b6" providerId="ADAL" clId="{AAE16206-5568-4BF6-9DBA-F7F283EE9011}" dt="2025-01-08T21:08:52.255" v="8530" actId="1076"/>
        <pc:sldMkLst>
          <pc:docMk/>
          <pc:sldMk cId="4087175370" sldId="287"/>
        </pc:sldMkLst>
      </pc:sldChg>
      <pc:sldChg chg="modSp new mod modAnim">
        <pc:chgData name="Christopher W Schwartz" userId="848a4692-a966-488f-8962-17ce2d9188b6" providerId="ADAL" clId="{AAE16206-5568-4BF6-9DBA-F7F283EE9011}" dt="2025-01-07T17:54:16.458" v="3947"/>
        <pc:sldMkLst>
          <pc:docMk/>
          <pc:sldMk cId="3256007590" sldId="288"/>
        </pc:sldMkLst>
      </pc:sldChg>
      <pc:sldChg chg="modSp add mod modAnim">
        <pc:chgData name="Christopher W Schwartz" userId="848a4692-a966-488f-8962-17ce2d9188b6" providerId="ADAL" clId="{AAE16206-5568-4BF6-9DBA-F7F283EE9011}" dt="2025-01-07T17:55:45.548" v="3957"/>
        <pc:sldMkLst>
          <pc:docMk/>
          <pc:sldMk cId="158881098" sldId="289"/>
        </pc:sldMkLst>
      </pc:sldChg>
      <pc:sldChg chg="delSp modSp new del mod ord">
        <pc:chgData name="Christopher W Schwartz" userId="848a4692-a966-488f-8962-17ce2d9188b6" providerId="ADAL" clId="{AAE16206-5568-4BF6-9DBA-F7F283EE9011}" dt="2025-01-09T16:19:29.482" v="9515" actId="47"/>
        <pc:sldMkLst>
          <pc:docMk/>
          <pc:sldMk cId="1252901667" sldId="290"/>
        </pc:sldMkLst>
      </pc:sldChg>
      <pc:sldChg chg="addSp delSp modSp new mod modClrScheme chgLayout">
        <pc:chgData name="Christopher W Schwartz" userId="848a4692-a966-488f-8962-17ce2d9188b6" providerId="ADAL" clId="{AAE16206-5568-4BF6-9DBA-F7F283EE9011}" dt="2025-01-09T16:38:23.971" v="9641" actId="14100"/>
        <pc:sldMkLst>
          <pc:docMk/>
          <pc:sldMk cId="99765409" sldId="291"/>
        </pc:sldMkLst>
      </pc:sldChg>
      <pc:sldChg chg="addSp delSp modSp new del mod ord setBg modClrScheme chgLayout">
        <pc:chgData name="Christopher W Schwartz" userId="848a4692-a966-488f-8962-17ce2d9188b6" providerId="ADAL" clId="{AAE16206-5568-4BF6-9DBA-F7F283EE9011}" dt="2025-01-09T16:09:58.560" v="9345" actId="47"/>
        <pc:sldMkLst>
          <pc:docMk/>
          <pc:sldMk cId="2174319384" sldId="292"/>
        </pc:sldMkLst>
      </pc:sldChg>
      <pc:sldChg chg="addSp delSp modSp add mod ord setBg addAnim delAnim modAnim">
        <pc:chgData name="Christopher W Schwartz" userId="848a4692-a966-488f-8962-17ce2d9188b6" providerId="ADAL" clId="{AAE16206-5568-4BF6-9DBA-F7F283EE9011}" dt="2025-01-09T16:09:48.093" v="9341" actId="20578"/>
        <pc:sldMkLst>
          <pc:docMk/>
          <pc:sldMk cId="2601387115" sldId="293"/>
        </pc:sldMkLst>
      </pc:sldChg>
      <pc:sldChg chg="addSp delSp modSp add mod ord modAnim">
        <pc:chgData name="Christopher W Schwartz" userId="848a4692-a966-488f-8962-17ce2d9188b6" providerId="ADAL" clId="{AAE16206-5568-4BF6-9DBA-F7F283EE9011}" dt="2025-01-09T16:09:48.093" v="9341" actId="20578"/>
        <pc:sldMkLst>
          <pc:docMk/>
          <pc:sldMk cId="1584411315" sldId="294"/>
        </pc:sldMkLst>
      </pc:sldChg>
      <pc:sldChg chg="addSp delSp modSp add mod ord setBg addAnim delAnim modAnim">
        <pc:chgData name="Christopher W Schwartz" userId="848a4692-a966-488f-8962-17ce2d9188b6" providerId="ADAL" clId="{AAE16206-5568-4BF6-9DBA-F7F283EE9011}" dt="2025-01-09T16:47:22.889" v="11139"/>
        <pc:sldMkLst>
          <pc:docMk/>
          <pc:sldMk cId="603017748" sldId="295"/>
        </pc:sldMkLst>
      </pc:sldChg>
      <pc:sldChg chg="modSp new del mod">
        <pc:chgData name="Christopher W Schwartz" userId="848a4692-a966-488f-8962-17ce2d9188b6" providerId="ADAL" clId="{AAE16206-5568-4BF6-9DBA-F7F283EE9011}" dt="2025-01-08T23:34:39.046" v="8984" actId="47"/>
        <pc:sldMkLst>
          <pc:docMk/>
          <pc:sldMk cId="1909625424" sldId="296"/>
        </pc:sldMkLst>
      </pc:sldChg>
      <pc:sldChg chg="add del">
        <pc:chgData name="Christopher W Schwartz" userId="848a4692-a966-488f-8962-17ce2d9188b6" providerId="ADAL" clId="{AAE16206-5568-4BF6-9DBA-F7F283EE9011}" dt="2025-01-07T19:12:33.548" v="4443"/>
        <pc:sldMkLst>
          <pc:docMk/>
          <pc:sldMk cId="2322584333" sldId="296"/>
        </pc:sldMkLst>
      </pc:sldChg>
      <pc:sldChg chg="modSp new mod">
        <pc:chgData name="Christopher W Schwartz" userId="848a4692-a966-488f-8962-17ce2d9188b6" providerId="ADAL" clId="{AAE16206-5568-4BF6-9DBA-F7F283EE9011}" dt="2025-01-09T16:18:00.167" v="9513" actId="113"/>
        <pc:sldMkLst>
          <pc:docMk/>
          <pc:sldMk cId="4287146586" sldId="297"/>
        </pc:sldMkLst>
      </pc:sldChg>
      <pc:sldChg chg="add del setBg">
        <pc:chgData name="Christopher W Schwartz" userId="848a4692-a966-488f-8962-17ce2d9188b6" providerId="ADAL" clId="{AAE16206-5568-4BF6-9DBA-F7F283EE9011}" dt="2025-01-07T23:33:16.891" v="6386"/>
        <pc:sldMkLst>
          <pc:docMk/>
          <pc:sldMk cId="3450516187" sldId="298"/>
        </pc:sldMkLst>
      </pc:sldChg>
      <pc:sldChg chg="addSp delSp modSp new add del mod ord setBg modNotesTx">
        <pc:chgData name="Christopher W Schwartz" userId="848a4692-a966-488f-8962-17ce2d9188b6" providerId="ADAL" clId="{AAE16206-5568-4BF6-9DBA-F7F283EE9011}" dt="2025-01-09T16:32:36.622" v="9562" actId="21"/>
        <pc:sldMkLst>
          <pc:docMk/>
          <pc:sldMk cId="3555232674" sldId="298"/>
        </pc:sldMkLst>
      </pc:sldChg>
      <pc:sldChg chg="addSp delSp modSp add del mod ord setBg">
        <pc:chgData name="Christopher W Schwartz" userId="848a4692-a966-488f-8962-17ce2d9188b6" providerId="ADAL" clId="{AAE16206-5568-4BF6-9DBA-F7F283EE9011}" dt="2025-01-08T20:36:37.606" v="7350" actId="478"/>
        <pc:sldMkLst>
          <pc:docMk/>
          <pc:sldMk cId="1395018780" sldId="299"/>
        </pc:sldMkLst>
      </pc:sldChg>
      <pc:sldChg chg="add del setBg">
        <pc:chgData name="Christopher W Schwartz" userId="848a4692-a966-488f-8962-17ce2d9188b6" providerId="ADAL" clId="{AAE16206-5568-4BF6-9DBA-F7F283EE9011}" dt="2025-01-07T23:33:16.891" v="6386"/>
        <pc:sldMkLst>
          <pc:docMk/>
          <pc:sldMk cId="3516742401" sldId="299"/>
        </pc:sldMkLst>
      </pc:sldChg>
      <pc:sldChg chg="addSp delSp modSp new mod">
        <pc:chgData name="Christopher W Schwartz" userId="848a4692-a966-488f-8962-17ce2d9188b6" providerId="ADAL" clId="{AAE16206-5568-4BF6-9DBA-F7F283EE9011}" dt="2025-01-08T16:14:02.314" v="6465" actId="1076"/>
        <pc:sldMkLst>
          <pc:docMk/>
          <pc:sldMk cId="3995055900" sldId="300"/>
        </pc:sldMkLst>
      </pc:sldChg>
      <pc:sldChg chg="addSp delSp modSp add mod">
        <pc:chgData name="Christopher W Schwartz" userId="848a4692-a966-488f-8962-17ce2d9188b6" providerId="ADAL" clId="{AAE16206-5568-4BF6-9DBA-F7F283EE9011}" dt="2025-01-08T16:14:50.279" v="6498" actId="1076"/>
        <pc:sldMkLst>
          <pc:docMk/>
          <pc:sldMk cId="642606849" sldId="301"/>
        </pc:sldMkLst>
      </pc:sldChg>
      <pc:sldChg chg="add del">
        <pc:chgData name="Christopher W Schwartz" userId="848a4692-a966-488f-8962-17ce2d9188b6" providerId="ADAL" clId="{AAE16206-5568-4BF6-9DBA-F7F283EE9011}" dt="2025-01-07T22:43:13.386" v="5947"/>
        <pc:sldMkLst>
          <pc:docMk/>
          <pc:sldMk cId="3771087912" sldId="301"/>
        </pc:sldMkLst>
      </pc:sldChg>
      <pc:sldChg chg="addSp delSp modSp add mod">
        <pc:chgData name="Christopher W Schwartz" userId="848a4692-a966-488f-8962-17ce2d9188b6" providerId="ADAL" clId="{AAE16206-5568-4BF6-9DBA-F7F283EE9011}" dt="2025-01-08T16:14:41.864" v="6495" actId="1076"/>
        <pc:sldMkLst>
          <pc:docMk/>
          <pc:sldMk cId="2845675777" sldId="302"/>
        </pc:sldMkLst>
      </pc:sldChg>
      <pc:sldChg chg="addSp delSp modSp new mod modClrScheme chgLayout">
        <pc:chgData name="Christopher W Schwartz" userId="848a4692-a966-488f-8962-17ce2d9188b6" providerId="ADAL" clId="{AAE16206-5568-4BF6-9DBA-F7F283EE9011}" dt="2025-01-08T21:20:25.432" v="8958" actId="13926"/>
        <pc:sldMkLst>
          <pc:docMk/>
          <pc:sldMk cId="3534900333" sldId="303"/>
        </pc:sldMkLst>
      </pc:sldChg>
      <pc:sldChg chg="addSp delSp modSp new mod">
        <pc:chgData name="Christopher W Schwartz" userId="848a4692-a966-488f-8962-17ce2d9188b6" providerId="ADAL" clId="{AAE16206-5568-4BF6-9DBA-F7F283EE9011}" dt="2025-01-08T21:08:43.537" v="8528" actId="5793"/>
        <pc:sldMkLst>
          <pc:docMk/>
          <pc:sldMk cId="4148239239" sldId="304"/>
        </pc:sldMkLst>
      </pc:sldChg>
      <pc:sldChg chg="addSp delSp modSp new mod setBg modClrScheme chgLayout modNotesTx">
        <pc:chgData name="Christopher W Schwartz" userId="848a4692-a966-488f-8962-17ce2d9188b6" providerId="ADAL" clId="{AAE16206-5568-4BF6-9DBA-F7F283EE9011}" dt="2025-01-08T20:35:00.509" v="7322" actId="20577"/>
        <pc:sldMkLst>
          <pc:docMk/>
          <pc:sldMk cId="1809715172" sldId="305"/>
        </pc:sldMkLst>
      </pc:sldChg>
      <pc:sldChg chg="delSp modSp new mod">
        <pc:chgData name="Christopher W Schwartz" userId="848a4692-a966-488f-8962-17ce2d9188b6" providerId="ADAL" clId="{AAE16206-5568-4BF6-9DBA-F7F283EE9011}" dt="2025-01-08T21:09:34.344" v="8562" actId="5793"/>
        <pc:sldMkLst>
          <pc:docMk/>
          <pc:sldMk cId="3177513608" sldId="306"/>
        </pc:sldMkLst>
      </pc:sldChg>
      <pc:sldChg chg="addSp delSp modSp add mod setBg">
        <pc:chgData name="Christopher W Schwartz" userId="848a4692-a966-488f-8962-17ce2d9188b6" providerId="ADAL" clId="{AAE16206-5568-4BF6-9DBA-F7F283EE9011}" dt="2025-01-08T21:13:46.385" v="8850" actId="404"/>
        <pc:sldMkLst>
          <pc:docMk/>
          <pc:sldMk cId="2403086012" sldId="307"/>
        </pc:sldMkLst>
      </pc:sldChg>
      <pc:sldChg chg="addSp delSp modSp add mod setBg modNotesTx">
        <pc:chgData name="Christopher W Schwartz" userId="848a4692-a966-488f-8962-17ce2d9188b6" providerId="ADAL" clId="{AAE16206-5568-4BF6-9DBA-F7F283EE9011}" dt="2025-01-09T16:20:02.640" v="9553" actId="20577"/>
        <pc:sldMkLst>
          <pc:docMk/>
          <pc:sldMk cId="1981435283" sldId="308"/>
        </pc:sldMkLst>
      </pc:sldChg>
      <pc:sldChg chg="addSp delSp modSp new mod ord setBg">
        <pc:chgData name="Christopher W Schwartz" userId="848a4692-a966-488f-8962-17ce2d9188b6" providerId="ADAL" clId="{AAE16206-5568-4BF6-9DBA-F7F283EE9011}" dt="2025-01-09T16:33:07.705" v="9600" actId="14100"/>
        <pc:sldMkLst>
          <pc:docMk/>
          <pc:sldMk cId="925731244" sldId="309"/>
        </pc:sldMkLst>
      </pc:sldChg>
      <pc:sldChg chg="modSp add mod">
        <pc:chgData name="Christopher W Schwartz" userId="848a4692-a966-488f-8962-17ce2d9188b6" providerId="ADAL" clId="{AAE16206-5568-4BF6-9DBA-F7F283EE9011}" dt="2025-01-09T16:19:33.641" v="9533" actId="20577"/>
        <pc:sldMkLst>
          <pc:docMk/>
          <pc:sldMk cId="2898610096" sldId="310"/>
        </pc:sldMkLst>
      </pc:sldChg>
      <pc:sldChg chg="modSp new mod modNotesTx">
        <pc:chgData name="Christopher W Schwartz" userId="848a4692-a966-488f-8962-17ce2d9188b6" providerId="ADAL" clId="{AAE16206-5568-4BF6-9DBA-F7F283EE9011}" dt="2025-01-09T16:47:11.476" v="11125" actId="20577"/>
        <pc:sldMkLst>
          <pc:docMk/>
          <pc:sldMk cId="1182005321" sldId="311"/>
        </pc:sldMkLst>
      </pc:sldChg>
      <pc:sldChg chg="delSp modSp add mod modNotesTx">
        <pc:chgData name="Christopher W Schwartz" userId="848a4692-a966-488f-8962-17ce2d9188b6" providerId="ADAL" clId="{AAE16206-5568-4BF6-9DBA-F7F283EE9011}" dt="2025-01-09T22:51:47.702" v="11326" actId="20577"/>
        <pc:sldMkLst>
          <pc:docMk/>
          <pc:sldMk cId="4099171042" sldId="31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75E3FA-5238-41A1-9E04-7D5D12927605}" type="datetimeFigureOut">
              <a:rPr lang="en-US" smtClean="0"/>
              <a:t>1/27/2025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4739D6-0788-4BB7-9100-89DE27498AFB}" type="slidenum">
              <a:rPr lang="en-US" smtClean="0"/>
              <a:t>‹#›</a:t>
            </a:fld>
            <a:endParaRPr lang="en-US"/>
          </a:p>
        </p:txBody>
      </p:sp>
    </p:spTree>
    <p:extLst>
      <p:ext uri="{BB962C8B-B14F-4D97-AF65-F5344CB8AC3E}">
        <p14:creationId xmlns:p14="http://schemas.microsoft.com/office/powerpoint/2010/main" val="16414591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Introduction – what is my role?  I review all city projects, private developer projects, and outside agency projects to provide guidance for the proper treatment &amp; regulatory compliance process for archaeological resources throughout the city.  I’m also the liaison with a number of outside organizations such as AAC, AAS, Site Stewards, and the tribes.  I have to hold a permit from the Arizona State Museum to be able to do anything at archaeological sites in the city – to visit them, record data, etc.  The permit has serious requirements – they want you to have worked on all aspects of research on several projects – from the research design, fieldwork, analysis, and interpretive write-up.  Every year, I need to apply for a new permit. We also have to hold an “AZSITE user agreement” to be able to access site mapping data and that requires specific qualifications.   In this training I hope to make you aware of Phoenix’s archaeological resources, applicable laws and requirements, and the protocol that you will  need to follow when you observe vandalism to archaeological sites in Phoenix.</a:t>
            </a:r>
          </a:p>
          <a:p>
            <a:endParaRPr lang="en-US" dirty="0"/>
          </a:p>
        </p:txBody>
      </p:sp>
      <p:sp>
        <p:nvSpPr>
          <p:cNvPr id="4" name="Slide Number Placeholder 3"/>
          <p:cNvSpPr>
            <a:spLocks noGrp="1"/>
          </p:cNvSpPr>
          <p:nvPr>
            <p:ph type="sldNum" sz="quarter" idx="5"/>
          </p:nvPr>
        </p:nvSpPr>
        <p:spPr/>
        <p:txBody>
          <a:bodyPr/>
          <a:lstStyle/>
          <a:p>
            <a:fld id="{614739D6-0788-4BB7-9100-89DE27498AFB}" type="slidenum">
              <a:rPr lang="en-US" smtClean="0"/>
              <a:t>1</a:t>
            </a:fld>
            <a:endParaRPr lang="en-US"/>
          </a:p>
        </p:txBody>
      </p:sp>
    </p:spTree>
    <p:extLst>
      <p:ext uri="{BB962C8B-B14F-4D97-AF65-F5344CB8AC3E}">
        <p14:creationId xmlns:p14="http://schemas.microsoft.com/office/powerpoint/2010/main" val="649131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89A71B-F047-1778-D9A0-B7B0A58B03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855907-E26E-BC8E-74B9-43DF55A1CB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ABF799-2EB3-762A-3092-6EA4BC217E1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005E852-1425-593D-F807-C9FCC9264874}"/>
              </a:ext>
            </a:extLst>
          </p:cNvPr>
          <p:cNvSpPr>
            <a:spLocks noGrp="1"/>
          </p:cNvSpPr>
          <p:nvPr>
            <p:ph type="sldNum" sz="quarter" idx="5"/>
          </p:nvPr>
        </p:nvSpPr>
        <p:spPr/>
        <p:txBody>
          <a:bodyPr/>
          <a:lstStyle/>
          <a:p>
            <a:fld id="{614739D6-0788-4BB7-9100-89DE27498AFB}" type="slidenum">
              <a:rPr lang="en-US" smtClean="0"/>
              <a:t>11</a:t>
            </a:fld>
            <a:endParaRPr lang="en-US"/>
          </a:p>
        </p:txBody>
      </p:sp>
    </p:spTree>
    <p:extLst>
      <p:ext uri="{BB962C8B-B14F-4D97-AF65-F5344CB8AC3E}">
        <p14:creationId xmlns:p14="http://schemas.microsoft.com/office/powerpoint/2010/main" val="2533488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B4696-BB03-0CEB-E7E4-BD4431F8DA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58CD78-10D2-DF3A-E729-4D790BE25B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4330B6-3275-FD04-C936-1C944C0ABD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CA308C6-0951-F048-0FF7-A3E99BE696B4}"/>
              </a:ext>
            </a:extLst>
          </p:cNvPr>
          <p:cNvSpPr>
            <a:spLocks noGrp="1"/>
          </p:cNvSpPr>
          <p:nvPr>
            <p:ph type="sldNum" sz="quarter" idx="5"/>
          </p:nvPr>
        </p:nvSpPr>
        <p:spPr/>
        <p:txBody>
          <a:bodyPr/>
          <a:lstStyle/>
          <a:p>
            <a:fld id="{614739D6-0788-4BB7-9100-89DE27498AFB}" type="slidenum">
              <a:rPr lang="en-US" smtClean="0"/>
              <a:t>12</a:t>
            </a:fld>
            <a:endParaRPr lang="en-US"/>
          </a:p>
        </p:txBody>
      </p:sp>
    </p:spTree>
    <p:extLst>
      <p:ext uri="{BB962C8B-B14F-4D97-AF65-F5344CB8AC3E}">
        <p14:creationId xmlns:p14="http://schemas.microsoft.com/office/powerpoint/2010/main" val="1400420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4739D6-0788-4BB7-9100-89DE27498AFB}" type="slidenum">
              <a:rPr lang="en-US" smtClean="0"/>
              <a:t>16</a:t>
            </a:fld>
            <a:endParaRPr lang="en-US"/>
          </a:p>
        </p:txBody>
      </p:sp>
    </p:spTree>
    <p:extLst>
      <p:ext uri="{BB962C8B-B14F-4D97-AF65-F5344CB8AC3E}">
        <p14:creationId xmlns:p14="http://schemas.microsoft.com/office/powerpoint/2010/main" val="2799416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34543-A2D2-4EFB-3885-951D0A025C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52BD0F-FACB-238B-2278-2DAB165E30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AF3276-B21C-42B7-CEDA-5A6DCE8114CB}"/>
              </a:ext>
            </a:extLst>
          </p:cNvPr>
          <p:cNvSpPr>
            <a:spLocks noGrp="1"/>
          </p:cNvSpPr>
          <p:nvPr>
            <p:ph type="body" idx="1"/>
          </p:nvPr>
        </p:nvSpPr>
        <p:spPr/>
        <p:txBody>
          <a:bodyPr/>
          <a:lstStyle/>
          <a:p>
            <a:r>
              <a:rPr lang="en-US" dirty="0"/>
              <a:t>As of 2023, there is no more Pueblo Grande! Great pride of working at SVM is strong relationships with local Tribes and this was done at their request. Many other important initiatives driven by meaningful Tribal consultations.</a:t>
            </a:r>
          </a:p>
        </p:txBody>
      </p:sp>
      <p:sp>
        <p:nvSpPr>
          <p:cNvPr id="4" name="Slide Number Placeholder 3">
            <a:extLst>
              <a:ext uri="{FF2B5EF4-FFF2-40B4-BE49-F238E27FC236}">
                <a16:creationId xmlns:a16="http://schemas.microsoft.com/office/drawing/2014/main" id="{2CBC9C74-7770-F1AD-7263-66D56EFB6A40}"/>
              </a:ext>
            </a:extLst>
          </p:cNvPr>
          <p:cNvSpPr>
            <a:spLocks noGrp="1"/>
          </p:cNvSpPr>
          <p:nvPr>
            <p:ph type="sldNum" sz="quarter" idx="5"/>
          </p:nvPr>
        </p:nvSpPr>
        <p:spPr/>
        <p:txBody>
          <a:bodyPr/>
          <a:lstStyle/>
          <a:p>
            <a:fld id="{614739D6-0788-4BB7-9100-89DE27498AFB}" type="slidenum">
              <a:rPr lang="en-US" smtClean="0"/>
              <a:t>2</a:t>
            </a:fld>
            <a:endParaRPr lang="en-US"/>
          </a:p>
        </p:txBody>
      </p:sp>
    </p:spTree>
    <p:extLst>
      <p:ext uri="{BB962C8B-B14F-4D97-AF65-F5344CB8AC3E}">
        <p14:creationId xmlns:p14="http://schemas.microsoft.com/office/powerpoint/2010/main" val="1165302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4739D6-0788-4BB7-9100-89DE27498AFB}" type="slidenum">
              <a:rPr lang="en-US" smtClean="0"/>
              <a:t>3</a:t>
            </a:fld>
            <a:endParaRPr lang="en-US"/>
          </a:p>
        </p:txBody>
      </p:sp>
    </p:spTree>
    <p:extLst>
      <p:ext uri="{BB962C8B-B14F-4D97-AF65-F5344CB8AC3E}">
        <p14:creationId xmlns:p14="http://schemas.microsoft.com/office/powerpoint/2010/main" val="26262363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19C35-0E39-DC28-2226-67BEF6167A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0DA4B0-C89A-2FF7-3C2A-541952C492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0536F9-CB2F-0E64-F0AC-2D7556F6459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48EF092-8E26-5A8C-352F-5D0AC1B1DD11}"/>
              </a:ext>
            </a:extLst>
          </p:cNvPr>
          <p:cNvSpPr>
            <a:spLocks noGrp="1"/>
          </p:cNvSpPr>
          <p:nvPr>
            <p:ph type="sldNum" sz="quarter" idx="5"/>
          </p:nvPr>
        </p:nvSpPr>
        <p:spPr/>
        <p:txBody>
          <a:bodyPr/>
          <a:lstStyle/>
          <a:p>
            <a:fld id="{614739D6-0788-4BB7-9100-89DE27498AFB}" type="slidenum">
              <a:rPr lang="en-US" smtClean="0"/>
              <a:t>4</a:t>
            </a:fld>
            <a:endParaRPr lang="en-US"/>
          </a:p>
        </p:txBody>
      </p:sp>
    </p:spTree>
    <p:extLst>
      <p:ext uri="{BB962C8B-B14F-4D97-AF65-F5344CB8AC3E}">
        <p14:creationId xmlns:p14="http://schemas.microsoft.com/office/powerpoint/2010/main" val="201366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D93AC7-74FA-782D-5D44-9732038BA4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F7F6B9-0283-EECD-A6EF-7D24BFD539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844933-1B32-F956-1964-5FE69A0E1E4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B99B55-24B0-EB18-5BA9-58B40C82F429}"/>
              </a:ext>
            </a:extLst>
          </p:cNvPr>
          <p:cNvSpPr>
            <a:spLocks noGrp="1"/>
          </p:cNvSpPr>
          <p:nvPr>
            <p:ph type="sldNum" sz="quarter" idx="5"/>
          </p:nvPr>
        </p:nvSpPr>
        <p:spPr/>
        <p:txBody>
          <a:bodyPr/>
          <a:lstStyle/>
          <a:p>
            <a:fld id="{614739D6-0788-4BB7-9100-89DE27498AFB}" type="slidenum">
              <a:rPr lang="en-US" smtClean="0"/>
              <a:t>5</a:t>
            </a:fld>
            <a:endParaRPr lang="en-US"/>
          </a:p>
        </p:txBody>
      </p:sp>
    </p:spTree>
    <p:extLst>
      <p:ext uri="{BB962C8B-B14F-4D97-AF65-F5344CB8AC3E}">
        <p14:creationId xmlns:p14="http://schemas.microsoft.com/office/powerpoint/2010/main" val="1775509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C3D9B-16AB-6CAD-88A9-B5BA8E59CC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F9CBDC-9A3D-D0D1-1873-1ADE34B063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D40297-66F7-4E1D-945D-F4CBA6213A9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C0E3106-3E98-8731-334E-A6136A2468A3}"/>
              </a:ext>
            </a:extLst>
          </p:cNvPr>
          <p:cNvSpPr>
            <a:spLocks noGrp="1"/>
          </p:cNvSpPr>
          <p:nvPr>
            <p:ph type="sldNum" sz="quarter" idx="5"/>
          </p:nvPr>
        </p:nvSpPr>
        <p:spPr/>
        <p:txBody>
          <a:bodyPr/>
          <a:lstStyle/>
          <a:p>
            <a:fld id="{614739D6-0788-4BB7-9100-89DE27498AFB}" type="slidenum">
              <a:rPr lang="en-US" smtClean="0"/>
              <a:t>6</a:t>
            </a:fld>
            <a:endParaRPr lang="en-US"/>
          </a:p>
        </p:txBody>
      </p:sp>
    </p:spTree>
    <p:extLst>
      <p:ext uri="{BB962C8B-B14F-4D97-AF65-F5344CB8AC3E}">
        <p14:creationId xmlns:p14="http://schemas.microsoft.com/office/powerpoint/2010/main" val="3426121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FF10C-8CB4-E2C1-192D-2A48004D21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E9E4EE-D1B1-B5F3-766F-BB8EA8FD7D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979AFD-0643-AF0E-48D3-24FD81F62C5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56F32E8-6120-F539-2DC9-8EEA33F4154F}"/>
              </a:ext>
            </a:extLst>
          </p:cNvPr>
          <p:cNvSpPr>
            <a:spLocks noGrp="1"/>
          </p:cNvSpPr>
          <p:nvPr>
            <p:ph type="sldNum" sz="quarter" idx="5"/>
          </p:nvPr>
        </p:nvSpPr>
        <p:spPr/>
        <p:txBody>
          <a:bodyPr/>
          <a:lstStyle/>
          <a:p>
            <a:fld id="{614739D6-0788-4BB7-9100-89DE27498AFB}" type="slidenum">
              <a:rPr lang="en-US" smtClean="0"/>
              <a:t>7</a:t>
            </a:fld>
            <a:endParaRPr lang="en-US"/>
          </a:p>
        </p:txBody>
      </p:sp>
    </p:spTree>
    <p:extLst>
      <p:ext uri="{BB962C8B-B14F-4D97-AF65-F5344CB8AC3E}">
        <p14:creationId xmlns:p14="http://schemas.microsoft.com/office/powerpoint/2010/main" val="2046713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3E29B-2A36-71B2-FF21-21B573ACE6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8623A5-13CF-94FD-A2B7-0B02B375E6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B691E8-946E-9B29-4353-F949A4C772D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288581-E6ED-F104-DBC4-C9080E910D67}"/>
              </a:ext>
            </a:extLst>
          </p:cNvPr>
          <p:cNvSpPr>
            <a:spLocks noGrp="1"/>
          </p:cNvSpPr>
          <p:nvPr>
            <p:ph type="sldNum" sz="quarter" idx="5"/>
          </p:nvPr>
        </p:nvSpPr>
        <p:spPr/>
        <p:txBody>
          <a:bodyPr/>
          <a:lstStyle/>
          <a:p>
            <a:fld id="{614739D6-0788-4BB7-9100-89DE27498AFB}" type="slidenum">
              <a:rPr lang="en-US" smtClean="0"/>
              <a:t>8</a:t>
            </a:fld>
            <a:endParaRPr lang="en-US"/>
          </a:p>
        </p:txBody>
      </p:sp>
    </p:spTree>
    <p:extLst>
      <p:ext uri="{BB962C8B-B14F-4D97-AF65-F5344CB8AC3E}">
        <p14:creationId xmlns:p14="http://schemas.microsoft.com/office/powerpoint/2010/main" val="21736005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586CD-BF9C-FBAF-B274-0219317DFF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1B1988-597D-6562-85A8-D6144739D8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800621-A4D1-2BE2-0426-26D6FD22997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2431A7-F26A-3AD1-DAD1-B1524C78171E}"/>
              </a:ext>
            </a:extLst>
          </p:cNvPr>
          <p:cNvSpPr>
            <a:spLocks noGrp="1"/>
          </p:cNvSpPr>
          <p:nvPr>
            <p:ph type="sldNum" sz="quarter" idx="5"/>
          </p:nvPr>
        </p:nvSpPr>
        <p:spPr/>
        <p:txBody>
          <a:bodyPr/>
          <a:lstStyle/>
          <a:p>
            <a:fld id="{614739D6-0788-4BB7-9100-89DE27498AFB}" type="slidenum">
              <a:rPr lang="en-US" smtClean="0"/>
              <a:t>10</a:t>
            </a:fld>
            <a:endParaRPr lang="en-US"/>
          </a:p>
        </p:txBody>
      </p:sp>
    </p:spTree>
    <p:extLst>
      <p:ext uri="{BB962C8B-B14F-4D97-AF65-F5344CB8AC3E}">
        <p14:creationId xmlns:p14="http://schemas.microsoft.com/office/powerpoint/2010/main" val="2905097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7A58C-35B1-E1E7-C226-197171AB403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8CFE42-9144-3BC0-61D8-DD5CEB9EB2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6149A11-D3D6-D676-BEF6-63C50F079FCD}"/>
              </a:ext>
            </a:extLst>
          </p:cNvPr>
          <p:cNvSpPr>
            <a:spLocks noGrp="1"/>
          </p:cNvSpPr>
          <p:nvPr>
            <p:ph type="dt" sz="half" idx="10"/>
          </p:nvPr>
        </p:nvSpPr>
        <p:spPr/>
        <p:txBody>
          <a:bodyPr/>
          <a:lstStyle/>
          <a:p>
            <a:fld id="{C99DF4C2-0C31-433B-A9AC-ACCDB3DE7CFA}" type="datetime1">
              <a:rPr lang="en-US" smtClean="0"/>
              <a:t>1/27/2025</a:t>
            </a:fld>
            <a:endParaRPr lang="en-US"/>
          </a:p>
        </p:txBody>
      </p:sp>
      <p:sp>
        <p:nvSpPr>
          <p:cNvPr id="5" name="Footer Placeholder 4">
            <a:extLst>
              <a:ext uri="{FF2B5EF4-FFF2-40B4-BE49-F238E27FC236}">
                <a16:creationId xmlns:a16="http://schemas.microsoft.com/office/drawing/2014/main" id="{B05FB1E7-DCA9-9D55-8474-FB0E0A30C3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273139-D4D7-62CE-D876-6073225A661B}"/>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5617595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A9F90-B40B-0DE0-196B-67FD459EF6F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5E29CB-3AFA-E4D6-10D6-0BE2BB780D2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F97784-7F6B-B079-2C9E-38DCDF3CB9AE}"/>
              </a:ext>
            </a:extLst>
          </p:cNvPr>
          <p:cNvSpPr>
            <a:spLocks noGrp="1"/>
          </p:cNvSpPr>
          <p:nvPr>
            <p:ph type="dt" sz="half" idx="10"/>
          </p:nvPr>
        </p:nvSpPr>
        <p:spPr/>
        <p:txBody>
          <a:bodyPr/>
          <a:lstStyle/>
          <a:p>
            <a:fld id="{20577C6C-C275-468F-AE3A-47422DFBC35C}" type="datetime1">
              <a:rPr lang="en-US" smtClean="0"/>
              <a:t>1/27/2025</a:t>
            </a:fld>
            <a:endParaRPr lang="en-US"/>
          </a:p>
        </p:txBody>
      </p:sp>
      <p:sp>
        <p:nvSpPr>
          <p:cNvPr id="5" name="Footer Placeholder 4">
            <a:extLst>
              <a:ext uri="{FF2B5EF4-FFF2-40B4-BE49-F238E27FC236}">
                <a16:creationId xmlns:a16="http://schemas.microsoft.com/office/drawing/2014/main" id="{BFD81295-827D-871E-8A26-F712238776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4BB3B9-F735-3B4B-1345-F514D6D9EBB0}"/>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885425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8F898D-510B-A5B1-E791-7B6CDED468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98899CD-5865-7791-ACC3-7E5060E4BE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B9AC66-B69F-E6F0-352F-328F727B446A}"/>
              </a:ext>
            </a:extLst>
          </p:cNvPr>
          <p:cNvSpPr>
            <a:spLocks noGrp="1"/>
          </p:cNvSpPr>
          <p:nvPr>
            <p:ph type="dt" sz="half" idx="10"/>
          </p:nvPr>
        </p:nvSpPr>
        <p:spPr/>
        <p:txBody>
          <a:bodyPr/>
          <a:lstStyle/>
          <a:p>
            <a:fld id="{E947975B-EAE6-40A3-AEAB-DE52D8E0E055}" type="datetime1">
              <a:rPr lang="en-US" smtClean="0"/>
              <a:t>1/27/2025</a:t>
            </a:fld>
            <a:endParaRPr lang="en-US"/>
          </a:p>
        </p:txBody>
      </p:sp>
      <p:sp>
        <p:nvSpPr>
          <p:cNvPr id="5" name="Footer Placeholder 4">
            <a:extLst>
              <a:ext uri="{FF2B5EF4-FFF2-40B4-BE49-F238E27FC236}">
                <a16:creationId xmlns:a16="http://schemas.microsoft.com/office/drawing/2014/main" id="{FFE0194A-B206-582E-89D0-C1256B0A40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B8EB7D-AD25-B9E4-B0CC-102961D95FE2}"/>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495820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43AB8-908C-2109-08E6-C9853D403E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B15CFA-AEF8-7D74-3980-2254A34538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A3272D-8715-B0C2-E9CE-16F382324BE6}"/>
              </a:ext>
            </a:extLst>
          </p:cNvPr>
          <p:cNvSpPr>
            <a:spLocks noGrp="1"/>
          </p:cNvSpPr>
          <p:nvPr>
            <p:ph type="dt" sz="half" idx="10"/>
          </p:nvPr>
        </p:nvSpPr>
        <p:spPr/>
        <p:txBody>
          <a:bodyPr/>
          <a:lstStyle/>
          <a:p>
            <a:fld id="{DBEFB646-9E8E-427B-B2F4-E57E728287D9}" type="datetime1">
              <a:rPr lang="en-US" smtClean="0"/>
              <a:t>1/27/2025</a:t>
            </a:fld>
            <a:endParaRPr lang="en-US"/>
          </a:p>
        </p:txBody>
      </p:sp>
      <p:sp>
        <p:nvSpPr>
          <p:cNvPr id="5" name="Footer Placeholder 4">
            <a:extLst>
              <a:ext uri="{FF2B5EF4-FFF2-40B4-BE49-F238E27FC236}">
                <a16:creationId xmlns:a16="http://schemas.microsoft.com/office/drawing/2014/main" id="{3E1685C2-6466-B9FD-DA43-171724A437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815054-D271-5557-23EA-EA380DDEF984}"/>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2227914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FB025-A185-2B0A-56F6-E13AA09C14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365C4F-DED6-E190-7859-445EAB6ABC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D2EE2E-D214-666E-080C-5806A3E5713B}"/>
              </a:ext>
            </a:extLst>
          </p:cNvPr>
          <p:cNvSpPr>
            <a:spLocks noGrp="1"/>
          </p:cNvSpPr>
          <p:nvPr>
            <p:ph type="dt" sz="half" idx="10"/>
          </p:nvPr>
        </p:nvSpPr>
        <p:spPr/>
        <p:txBody>
          <a:bodyPr/>
          <a:lstStyle/>
          <a:p>
            <a:fld id="{2C7C340B-D1B4-4397-BBA1-30E8C268CD18}" type="datetime1">
              <a:rPr lang="en-US" smtClean="0"/>
              <a:t>1/27/2025</a:t>
            </a:fld>
            <a:endParaRPr lang="en-US"/>
          </a:p>
        </p:txBody>
      </p:sp>
      <p:sp>
        <p:nvSpPr>
          <p:cNvPr id="5" name="Footer Placeholder 4">
            <a:extLst>
              <a:ext uri="{FF2B5EF4-FFF2-40B4-BE49-F238E27FC236}">
                <a16:creationId xmlns:a16="http://schemas.microsoft.com/office/drawing/2014/main" id="{0B6A5CE4-A8E2-D4C8-BE16-B8FCE63BC7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04CD16-02B4-9A2E-1562-E24266C6F175}"/>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938365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D3248-9274-A7C8-23F9-018D2DF1CB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40FE8C-E988-B2D6-CDEC-3BF7C648B78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07D5724-BBF0-06AD-E6A4-A4CF7D68B44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C68F028-298A-CF0F-869A-18EECEBF7B5A}"/>
              </a:ext>
            </a:extLst>
          </p:cNvPr>
          <p:cNvSpPr>
            <a:spLocks noGrp="1"/>
          </p:cNvSpPr>
          <p:nvPr>
            <p:ph type="dt" sz="half" idx="10"/>
          </p:nvPr>
        </p:nvSpPr>
        <p:spPr/>
        <p:txBody>
          <a:bodyPr/>
          <a:lstStyle/>
          <a:p>
            <a:fld id="{1619CE98-3860-4CC9-92B0-A4010200E345}" type="datetime1">
              <a:rPr lang="en-US" smtClean="0"/>
              <a:t>1/27/2025</a:t>
            </a:fld>
            <a:endParaRPr lang="en-US"/>
          </a:p>
        </p:txBody>
      </p:sp>
      <p:sp>
        <p:nvSpPr>
          <p:cNvPr id="6" name="Footer Placeholder 5">
            <a:extLst>
              <a:ext uri="{FF2B5EF4-FFF2-40B4-BE49-F238E27FC236}">
                <a16:creationId xmlns:a16="http://schemas.microsoft.com/office/drawing/2014/main" id="{D806F404-1D61-3A02-59D8-B4F6A61943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F630ED-3B06-AC62-3DB4-866A45CD6EF3}"/>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85792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96F7B-7B52-D106-6632-B721F72A15D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A497CC3-DD6A-69A1-11F5-F7A9DCC66D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633C1F-F1F5-FD1A-2BAC-082C415185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17C5239-7646-DF41-6E89-B847F7F334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61628E-50AA-8A9A-AA31-37D954DE83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00ED70-61CC-9C48-5069-B6ADD3ECBF6F}"/>
              </a:ext>
            </a:extLst>
          </p:cNvPr>
          <p:cNvSpPr>
            <a:spLocks noGrp="1"/>
          </p:cNvSpPr>
          <p:nvPr>
            <p:ph type="dt" sz="half" idx="10"/>
          </p:nvPr>
        </p:nvSpPr>
        <p:spPr/>
        <p:txBody>
          <a:bodyPr/>
          <a:lstStyle/>
          <a:p>
            <a:fld id="{4708047B-F3FF-44D9-A53C-C1F782305F30}" type="datetime1">
              <a:rPr lang="en-US" smtClean="0"/>
              <a:t>1/27/2025</a:t>
            </a:fld>
            <a:endParaRPr lang="en-US"/>
          </a:p>
        </p:txBody>
      </p:sp>
      <p:sp>
        <p:nvSpPr>
          <p:cNvPr id="8" name="Footer Placeholder 7">
            <a:extLst>
              <a:ext uri="{FF2B5EF4-FFF2-40B4-BE49-F238E27FC236}">
                <a16:creationId xmlns:a16="http://schemas.microsoft.com/office/drawing/2014/main" id="{CFA17261-F6AE-3EDA-AA9A-79DD60B416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9D8CDD0-F76B-00F6-7036-EA41A7892730}"/>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1859202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E24D7-E067-0FA9-5D15-C30D8938EE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38B950-8DFB-3C06-E41C-AC4D584755B9}"/>
              </a:ext>
            </a:extLst>
          </p:cNvPr>
          <p:cNvSpPr>
            <a:spLocks noGrp="1"/>
          </p:cNvSpPr>
          <p:nvPr>
            <p:ph type="dt" sz="half" idx="10"/>
          </p:nvPr>
        </p:nvSpPr>
        <p:spPr/>
        <p:txBody>
          <a:bodyPr/>
          <a:lstStyle/>
          <a:p>
            <a:fld id="{9E7F9DEF-7FD2-4561-AA71-A0F894BF9014}" type="datetime1">
              <a:rPr lang="en-US" smtClean="0"/>
              <a:t>1/27/2025</a:t>
            </a:fld>
            <a:endParaRPr lang="en-US"/>
          </a:p>
        </p:txBody>
      </p:sp>
      <p:sp>
        <p:nvSpPr>
          <p:cNvPr id="4" name="Footer Placeholder 3">
            <a:extLst>
              <a:ext uri="{FF2B5EF4-FFF2-40B4-BE49-F238E27FC236}">
                <a16:creationId xmlns:a16="http://schemas.microsoft.com/office/drawing/2014/main" id="{F283C8F5-BA50-AC4C-8EC5-F0F911509ED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88921DF-1797-747C-5850-DDE525CE5F57}"/>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2681391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1514E92-6D76-50D6-A46A-F577CEBBF0A0}"/>
              </a:ext>
            </a:extLst>
          </p:cNvPr>
          <p:cNvSpPr>
            <a:spLocks noGrp="1"/>
          </p:cNvSpPr>
          <p:nvPr>
            <p:ph type="dt" sz="half" idx="10"/>
          </p:nvPr>
        </p:nvSpPr>
        <p:spPr/>
        <p:txBody>
          <a:bodyPr/>
          <a:lstStyle/>
          <a:p>
            <a:fld id="{7B01EDFE-A8DB-4E23-978B-C3E232F0D25D}" type="datetime1">
              <a:rPr lang="en-US" smtClean="0"/>
              <a:t>1/27/2025</a:t>
            </a:fld>
            <a:endParaRPr lang="en-US"/>
          </a:p>
        </p:txBody>
      </p:sp>
      <p:sp>
        <p:nvSpPr>
          <p:cNvPr id="3" name="Footer Placeholder 2">
            <a:extLst>
              <a:ext uri="{FF2B5EF4-FFF2-40B4-BE49-F238E27FC236}">
                <a16:creationId xmlns:a16="http://schemas.microsoft.com/office/drawing/2014/main" id="{F2A41744-831F-0EB0-701C-C5C5C5C3680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D0354A1-B2B9-0E5A-A06A-F9682FC50540}"/>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3992152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19079-E106-F61F-005D-6669955473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5FA5E1-D59D-5B9C-C46B-15488BF7A3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73238E5-AAC7-A80E-AFD3-6B708F8AFC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8AC058-8187-0B9E-B85B-FAC8D07D3EDD}"/>
              </a:ext>
            </a:extLst>
          </p:cNvPr>
          <p:cNvSpPr>
            <a:spLocks noGrp="1"/>
          </p:cNvSpPr>
          <p:nvPr>
            <p:ph type="dt" sz="half" idx="10"/>
          </p:nvPr>
        </p:nvSpPr>
        <p:spPr/>
        <p:txBody>
          <a:bodyPr/>
          <a:lstStyle/>
          <a:p>
            <a:fld id="{926DD301-5D8C-4924-84A0-FD4D8653965C}" type="datetime1">
              <a:rPr lang="en-US" smtClean="0"/>
              <a:t>1/27/2025</a:t>
            </a:fld>
            <a:endParaRPr lang="en-US"/>
          </a:p>
        </p:txBody>
      </p:sp>
      <p:sp>
        <p:nvSpPr>
          <p:cNvPr id="6" name="Footer Placeholder 5">
            <a:extLst>
              <a:ext uri="{FF2B5EF4-FFF2-40B4-BE49-F238E27FC236}">
                <a16:creationId xmlns:a16="http://schemas.microsoft.com/office/drawing/2014/main" id="{7AB07CDD-1481-0410-F002-EB17EB8EF9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588AD0-3D7E-5D48-A797-F495F34CCA69}"/>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2685664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A54CB-9AAB-EDE8-CB31-CFA7A41C64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3FE9CC-0E67-AE07-E8B7-2E237E78F0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1AE54204-26E3-303D-FDCB-45AFCADC45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752080-7438-931B-73AC-612F949F2F87}"/>
              </a:ext>
            </a:extLst>
          </p:cNvPr>
          <p:cNvSpPr>
            <a:spLocks noGrp="1"/>
          </p:cNvSpPr>
          <p:nvPr>
            <p:ph type="dt" sz="half" idx="10"/>
          </p:nvPr>
        </p:nvSpPr>
        <p:spPr/>
        <p:txBody>
          <a:bodyPr/>
          <a:lstStyle/>
          <a:p>
            <a:fld id="{A9EB6CAC-3697-4FAF-9D70-151471287035}" type="datetime1">
              <a:rPr lang="en-US" smtClean="0"/>
              <a:t>1/27/2025</a:t>
            </a:fld>
            <a:endParaRPr lang="en-US"/>
          </a:p>
        </p:txBody>
      </p:sp>
      <p:sp>
        <p:nvSpPr>
          <p:cNvPr id="6" name="Footer Placeholder 5">
            <a:extLst>
              <a:ext uri="{FF2B5EF4-FFF2-40B4-BE49-F238E27FC236}">
                <a16:creationId xmlns:a16="http://schemas.microsoft.com/office/drawing/2014/main" id="{0B8FA205-ABE9-18B4-B6BF-34C76F0782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0B2B56-7967-E667-8B78-664986710E01}"/>
              </a:ext>
            </a:extLst>
          </p:cNvPr>
          <p:cNvSpPr>
            <a:spLocks noGrp="1"/>
          </p:cNvSpPr>
          <p:nvPr>
            <p:ph type="sldNum" sz="quarter" idx="12"/>
          </p:nvPr>
        </p:nvSpPr>
        <p:spPr/>
        <p:txBody>
          <a:bodyPr/>
          <a:lstStyle/>
          <a:p>
            <a:fld id="{69811B7F-7857-4CEC-A506-A1AF5E4B1F56}" type="slidenum">
              <a:rPr lang="en-US" smtClean="0"/>
              <a:t>‹#›</a:t>
            </a:fld>
            <a:endParaRPr lang="en-US"/>
          </a:p>
        </p:txBody>
      </p:sp>
    </p:spTree>
    <p:extLst>
      <p:ext uri="{BB962C8B-B14F-4D97-AF65-F5344CB8AC3E}">
        <p14:creationId xmlns:p14="http://schemas.microsoft.com/office/powerpoint/2010/main" val="2407859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EB9024-ECF7-FB80-FB8A-D3EC456A276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500CE19-80F4-17F8-7C0A-6733F087A0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46D3DE3-C75B-FBDC-8620-595A0DCE24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E0E914-4234-4C52-BDA6-D0763BBC5EA6}" type="datetime1">
              <a:rPr lang="en-US" smtClean="0"/>
              <a:t>1/27/2025</a:t>
            </a:fld>
            <a:endParaRPr lang="en-US"/>
          </a:p>
        </p:txBody>
      </p:sp>
      <p:sp>
        <p:nvSpPr>
          <p:cNvPr id="5" name="Footer Placeholder 4">
            <a:extLst>
              <a:ext uri="{FF2B5EF4-FFF2-40B4-BE49-F238E27FC236}">
                <a16:creationId xmlns:a16="http://schemas.microsoft.com/office/drawing/2014/main" id="{1D6F12D9-EE6E-7FAF-D1CF-5CE8A1EE16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6D4ABDB-6346-C5C2-5214-3B40EE2DC8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811B7F-7857-4CEC-A506-A1AF5E4B1F56}" type="slidenum">
              <a:rPr lang="en-US" smtClean="0"/>
              <a:t>‹#›</a:t>
            </a:fld>
            <a:endParaRPr lang="en-US"/>
          </a:p>
        </p:txBody>
      </p:sp>
    </p:spTree>
    <p:extLst>
      <p:ext uri="{BB962C8B-B14F-4D97-AF65-F5344CB8AC3E}">
        <p14:creationId xmlns:p14="http://schemas.microsoft.com/office/powerpoint/2010/main" val="98232716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bg1">
            <a:lumMod val="50000"/>
          </a:schemeClr>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mailto:svmcollections@phoenix.gov"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mailto:archaeology@phoenix.gov" TargetMode="External"/><Relationship Id="rId5" Type="http://schemas.openxmlformats.org/officeDocument/2006/relationships/hyperlink" Target="mailto:rebecca.hill@phoenix.gov" TargetMode="External"/><Relationship Id="rId4" Type="http://schemas.openxmlformats.org/officeDocument/2006/relationships/hyperlink" Target="mailto:christopher.schwartz@phoenix.gov"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s://www.phoenix.gov/newsroom/sedav-vaaki-museum/2705"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mailto:svmcollections@phoenix.gov"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phoenix.gov/parkssite/Documents/PKS_Pueblo_Grande_Museum/COP%20General%20HPTP_08-13-24.pd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phoenix.gov/parkssite/Documents/PKS_Pueblo_Grande_Museum/COP%20General%20HPTP_08-13-24.pdf"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statemuseum.arizona.edu/crm/document/respectful-terminology"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2" descr="A picture containing outdoor, snow, old&#10;&#10;Description automatically generated">
            <a:extLst>
              <a:ext uri="{FF2B5EF4-FFF2-40B4-BE49-F238E27FC236}">
                <a16:creationId xmlns:a16="http://schemas.microsoft.com/office/drawing/2014/main" id="{4CEC9ECC-BC9A-411F-EF74-B428CD606411}"/>
              </a:ext>
            </a:extLst>
          </p:cNvPr>
          <p:cNvPicPr>
            <a:picLocks noChangeAspect="1"/>
          </p:cNvPicPr>
          <p:nvPr/>
        </p:nvPicPr>
        <p:blipFill rotWithShape="1">
          <a:blip r:embed="rId3" cstate="screen">
            <a:alphaModFix amt="85000"/>
          </a:blip>
          <a:srcRect l="199" t="16632" r="86" b="328"/>
          <a:stretch/>
        </p:blipFill>
        <p:spPr>
          <a:xfrm>
            <a:off x="-14731" y="-152399"/>
            <a:ext cx="12206732" cy="7166748"/>
          </a:xfrm>
          <a:prstGeom prst="rect">
            <a:avLst/>
          </a:prstGeom>
          <a:solidFill>
            <a:srgbClr val="000000">
              <a:shade val="95000"/>
            </a:srgbClr>
          </a:solidFill>
          <a:ln w="444500" cap="sq">
            <a:noFill/>
            <a:miter lim="800000"/>
          </a:ln>
          <a:effectLst>
            <a:outerShdw blurRad="254000" dist="190500" dir="2700000" sy="90000" algn="bl" rotWithShape="0">
              <a:srgbClr val="000000">
                <a:alpha val="40000"/>
              </a:srgbClr>
            </a:outerShdw>
          </a:effectLst>
        </p:spPr>
      </p:pic>
      <p:sp>
        <p:nvSpPr>
          <p:cNvPr id="2" name="Title 1">
            <a:extLst>
              <a:ext uri="{FF2B5EF4-FFF2-40B4-BE49-F238E27FC236}">
                <a16:creationId xmlns:a16="http://schemas.microsoft.com/office/drawing/2014/main" id="{61637652-1EB0-E680-1574-39892D61FDCB}"/>
              </a:ext>
            </a:extLst>
          </p:cNvPr>
          <p:cNvSpPr>
            <a:spLocks noGrp="1"/>
          </p:cNvSpPr>
          <p:nvPr>
            <p:ph type="ctrTitle"/>
          </p:nvPr>
        </p:nvSpPr>
        <p:spPr>
          <a:xfrm>
            <a:off x="177521" y="0"/>
            <a:ext cx="8855947" cy="881739"/>
          </a:xfrm>
        </p:spPr>
        <p:txBody>
          <a:bodyPr>
            <a:normAutofit/>
          </a:bodyPr>
          <a:lstStyle/>
          <a:p>
            <a:r>
              <a:rPr lang="en-US" sz="4800" dirty="0">
                <a:solidFill>
                  <a:schemeClr val="bg1"/>
                </a:solidFill>
              </a:rPr>
              <a:t>Archaeology in the City of Phoenix</a:t>
            </a:r>
          </a:p>
        </p:txBody>
      </p:sp>
      <p:sp>
        <p:nvSpPr>
          <p:cNvPr id="3" name="Subtitle 2">
            <a:extLst>
              <a:ext uri="{FF2B5EF4-FFF2-40B4-BE49-F238E27FC236}">
                <a16:creationId xmlns:a16="http://schemas.microsoft.com/office/drawing/2014/main" id="{F48C39A7-2DE9-CB88-728D-4AC292986E72}"/>
              </a:ext>
            </a:extLst>
          </p:cNvPr>
          <p:cNvSpPr>
            <a:spLocks noGrp="1"/>
          </p:cNvSpPr>
          <p:nvPr>
            <p:ph type="subTitle" idx="1"/>
          </p:nvPr>
        </p:nvSpPr>
        <p:spPr>
          <a:xfrm>
            <a:off x="3037952" y="5966741"/>
            <a:ext cx="9144000" cy="959009"/>
          </a:xfrm>
        </p:spPr>
        <p:txBody>
          <a:bodyPr>
            <a:normAutofit/>
          </a:bodyPr>
          <a:lstStyle/>
          <a:p>
            <a:pPr algn="r"/>
            <a:r>
              <a:rPr lang="en-US" dirty="0">
                <a:solidFill>
                  <a:schemeClr val="bg1"/>
                </a:solidFill>
              </a:rPr>
              <a:t>Christopher Schwartz, City Archaeologist</a:t>
            </a:r>
          </a:p>
          <a:p>
            <a:pPr algn="r"/>
            <a:r>
              <a:rPr lang="en-US" dirty="0">
                <a:solidFill>
                  <a:schemeClr val="bg1"/>
                </a:solidFill>
              </a:rPr>
              <a:t>Natural &amp; Cultural Resource Regulatory Compliance Workshop</a:t>
            </a:r>
          </a:p>
        </p:txBody>
      </p:sp>
      <p:pic>
        <p:nvPicPr>
          <p:cNvPr id="6" name="Picture 5">
            <a:extLst>
              <a:ext uri="{FF2B5EF4-FFF2-40B4-BE49-F238E27FC236}">
                <a16:creationId xmlns:a16="http://schemas.microsoft.com/office/drawing/2014/main" id="{0094BD79-E024-3FBF-5373-63469FF519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66930" y="157964"/>
            <a:ext cx="1447549" cy="1447549"/>
          </a:xfrm>
          <a:prstGeom prst="rect">
            <a:avLst/>
          </a:prstGeom>
        </p:spPr>
      </p:pic>
      <p:pic>
        <p:nvPicPr>
          <p:cNvPr id="11" name="Picture 10">
            <a:extLst>
              <a:ext uri="{FF2B5EF4-FFF2-40B4-BE49-F238E27FC236}">
                <a16:creationId xmlns:a16="http://schemas.microsoft.com/office/drawing/2014/main" id="{1260EBD3-52DF-60C1-FF08-73D3848BC595}"/>
              </a:ext>
            </a:extLst>
          </p:cNvPr>
          <p:cNvPicPr>
            <a:picLocks noChangeAspect="1"/>
          </p:cNvPicPr>
          <p:nvPr/>
        </p:nvPicPr>
        <p:blipFill rotWithShape="1">
          <a:blip r:embed="rId5">
            <a:extLst>
              <a:ext uri="{28A0092B-C50C-407E-A947-70E740481C1C}">
                <a14:useLocalDpi xmlns:a14="http://schemas.microsoft.com/office/drawing/2010/main" val="0"/>
              </a:ext>
            </a:extLst>
          </a:blip>
          <a:srcRect t="34563" r="69712" b="35508"/>
          <a:stretch/>
        </p:blipFill>
        <p:spPr>
          <a:xfrm>
            <a:off x="177522" y="5404851"/>
            <a:ext cx="1470526" cy="1453149"/>
          </a:xfrm>
          <a:prstGeom prst="rect">
            <a:avLst/>
          </a:prstGeom>
        </p:spPr>
      </p:pic>
    </p:spTree>
    <p:extLst>
      <p:ext uri="{BB962C8B-B14F-4D97-AF65-F5344CB8AC3E}">
        <p14:creationId xmlns:p14="http://schemas.microsoft.com/office/powerpoint/2010/main" val="38211705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A6697-D8F8-D8FC-12EA-0F997708751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7AEF36E-B32A-0A6E-663F-404B86412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5332" y="0"/>
            <a:ext cx="5299364" cy="6858000"/>
          </a:xfrm>
          <a:prstGeom prst="rect">
            <a:avLst/>
          </a:prstGeom>
        </p:spPr>
      </p:pic>
      <p:pic>
        <p:nvPicPr>
          <p:cNvPr id="3" name="Picture 2">
            <a:extLst>
              <a:ext uri="{FF2B5EF4-FFF2-40B4-BE49-F238E27FC236}">
                <a16:creationId xmlns:a16="http://schemas.microsoft.com/office/drawing/2014/main" id="{E6726268-2594-05C0-D0D9-9FB7553CD8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304" y="0"/>
            <a:ext cx="5299364" cy="6858000"/>
          </a:xfrm>
          <a:prstGeom prst="rect">
            <a:avLst/>
          </a:prstGeom>
        </p:spPr>
      </p:pic>
    </p:spTree>
    <p:extLst>
      <p:ext uri="{BB962C8B-B14F-4D97-AF65-F5344CB8AC3E}">
        <p14:creationId xmlns:p14="http://schemas.microsoft.com/office/powerpoint/2010/main" val="1860264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ED10B-35CE-D0A9-1958-5C5FCCE83209}"/>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393F77BE-57F2-C662-729F-CCC98EE1D2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304" y="0"/>
            <a:ext cx="5299364" cy="6858000"/>
          </a:xfrm>
          <a:prstGeom prst="rect">
            <a:avLst/>
          </a:prstGeom>
        </p:spPr>
      </p:pic>
      <p:pic>
        <p:nvPicPr>
          <p:cNvPr id="16" name="Picture 15">
            <a:extLst>
              <a:ext uri="{FF2B5EF4-FFF2-40B4-BE49-F238E27FC236}">
                <a16:creationId xmlns:a16="http://schemas.microsoft.com/office/drawing/2014/main" id="{41EAB935-269C-93F9-5D44-664CBAA123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5332" y="0"/>
            <a:ext cx="5299364" cy="6858000"/>
          </a:xfrm>
          <a:prstGeom prst="rect">
            <a:avLst/>
          </a:prstGeom>
        </p:spPr>
      </p:pic>
    </p:spTree>
    <p:extLst>
      <p:ext uri="{BB962C8B-B14F-4D97-AF65-F5344CB8AC3E}">
        <p14:creationId xmlns:p14="http://schemas.microsoft.com/office/powerpoint/2010/main" val="2898854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0ECAF-587B-4856-1420-37D10FF4614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9F6459F-EC33-9ADE-B9DD-9A925A4D6C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304" y="0"/>
            <a:ext cx="5299364" cy="6858000"/>
          </a:xfrm>
          <a:prstGeom prst="rect">
            <a:avLst/>
          </a:prstGeom>
        </p:spPr>
      </p:pic>
      <p:pic>
        <p:nvPicPr>
          <p:cNvPr id="5" name="Picture 4">
            <a:extLst>
              <a:ext uri="{FF2B5EF4-FFF2-40B4-BE49-F238E27FC236}">
                <a16:creationId xmlns:a16="http://schemas.microsoft.com/office/drawing/2014/main" id="{945930DD-4304-7475-EB24-C33B233E62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5332" y="0"/>
            <a:ext cx="5299364" cy="6858000"/>
          </a:xfrm>
          <a:prstGeom prst="rect">
            <a:avLst/>
          </a:prstGeom>
        </p:spPr>
      </p:pic>
    </p:spTree>
    <p:extLst>
      <p:ext uri="{BB962C8B-B14F-4D97-AF65-F5344CB8AC3E}">
        <p14:creationId xmlns:p14="http://schemas.microsoft.com/office/powerpoint/2010/main" val="2304825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4BBD56E-AAB5-2223-0861-9CA0473D8865}"/>
              </a:ext>
            </a:extLst>
          </p:cNvPr>
          <p:cNvPicPr>
            <a:picLocks noChangeAspect="1"/>
          </p:cNvPicPr>
          <p:nvPr/>
        </p:nvPicPr>
        <p:blipFill>
          <a:blip r:embed="rId2">
            <a:extLst>
              <a:ext uri="{28A0092B-C50C-407E-A947-70E740481C1C}">
                <a14:useLocalDpi xmlns:a14="http://schemas.microsoft.com/office/drawing/2010/main" val="0"/>
              </a:ext>
            </a:extLst>
          </a:blip>
          <a:srcRect l="10000" r="10883"/>
          <a:stretch/>
        </p:blipFill>
        <p:spPr>
          <a:xfrm>
            <a:off x="1" y="457089"/>
            <a:ext cx="4805916" cy="6081823"/>
          </a:xfrm>
          <a:prstGeom prst="rect">
            <a:avLst/>
          </a:prstGeom>
        </p:spPr>
      </p:pic>
      <p:sp>
        <p:nvSpPr>
          <p:cNvPr id="12" name="Content Placeholder 11">
            <a:extLst>
              <a:ext uri="{FF2B5EF4-FFF2-40B4-BE49-F238E27FC236}">
                <a16:creationId xmlns:a16="http://schemas.microsoft.com/office/drawing/2014/main" id="{135A00B5-A4CE-DEC7-75B5-391F970DC608}"/>
              </a:ext>
            </a:extLst>
          </p:cNvPr>
          <p:cNvSpPr>
            <a:spLocks noGrp="1"/>
          </p:cNvSpPr>
          <p:nvPr>
            <p:ph idx="1"/>
          </p:nvPr>
        </p:nvSpPr>
        <p:spPr>
          <a:xfrm>
            <a:off x="5050037" y="1747802"/>
            <a:ext cx="6920451" cy="4684895"/>
          </a:xfrm>
        </p:spPr>
        <p:txBody>
          <a:bodyPr>
            <a:normAutofit fontScale="92500"/>
          </a:bodyPr>
          <a:lstStyle/>
          <a:p>
            <a:pPr>
              <a:spcAft>
                <a:spcPts val="600"/>
              </a:spcAft>
            </a:pPr>
            <a:r>
              <a:rPr lang="en-US" dirty="0"/>
              <a:t>2025 revision in progress…</a:t>
            </a:r>
          </a:p>
          <a:p>
            <a:pPr>
              <a:spcAft>
                <a:spcPts val="600"/>
              </a:spcAft>
            </a:pPr>
            <a:r>
              <a:rPr lang="en-US" dirty="0"/>
              <a:t>Updates to requirements for stripping buffer around Ancestors, esp. large village sites with deep deposits </a:t>
            </a:r>
          </a:p>
          <a:p>
            <a:pPr>
              <a:spcAft>
                <a:spcPts val="600"/>
              </a:spcAft>
            </a:pPr>
            <a:r>
              <a:rPr lang="en-US" dirty="0"/>
              <a:t>Updates to invoicing instructions for consultants</a:t>
            </a:r>
          </a:p>
          <a:p>
            <a:pPr lvl="1">
              <a:spcAft>
                <a:spcPts val="600"/>
              </a:spcAft>
            </a:pPr>
            <a:r>
              <a:rPr lang="en-US" dirty="0"/>
              <a:t>Ask the PMs before you ask us!</a:t>
            </a:r>
          </a:p>
          <a:p>
            <a:pPr lvl="1">
              <a:spcAft>
                <a:spcPts val="600"/>
              </a:spcAft>
            </a:pPr>
            <a:r>
              <a:rPr lang="en-US" dirty="0"/>
              <a:t>Copy us, we can push non-responsive PMs</a:t>
            </a:r>
          </a:p>
          <a:p>
            <a:pPr>
              <a:spcAft>
                <a:spcPts val="600"/>
              </a:spcAft>
            </a:pPr>
            <a:r>
              <a:rPr lang="en-US" dirty="0"/>
              <a:t>Updated Media Policy for Disturbance to Ancestral Human Remains</a:t>
            </a:r>
          </a:p>
          <a:p>
            <a:pPr lvl="1">
              <a:spcAft>
                <a:spcPts val="600"/>
              </a:spcAft>
            </a:pPr>
            <a:r>
              <a:rPr lang="en-US" dirty="0"/>
              <a:t>Vetted by Tribes, also found in HPTP appendix</a:t>
            </a:r>
          </a:p>
        </p:txBody>
      </p:sp>
      <p:sp>
        <p:nvSpPr>
          <p:cNvPr id="10" name="Title 9">
            <a:extLst>
              <a:ext uri="{FF2B5EF4-FFF2-40B4-BE49-F238E27FC236}">
                <a16:creationId xmlns:a16="http://schemas.microsoft.com/office/drawing/2014/main" id="{DFA0C189-1180-B99E-80D8-0D284C91974B}"/>
              </a:ext>
            </a:extLst>
          </p:cNvPr>
          <p:cNvSpPr>
            <a:spLocks noGrp="1"/>
          </p:cNvSpPr>
          <p:nvPr>
            <p:ph type="title"/>
          </p:nvPr>
        </p:nvSpPr>
        <p:spPr>
          <a:xfrm>
            <a:off x="4896079" y="422239"/>
            <a:ext cx="7228367" cy="1325563"/>
          </a:xfrm>
        </p:spPr>
        <p:txBody>
          <a:bodyPr>
            <a:normAutofit/>
          </a:bodyPr>
          <a:lstStyle/>
          <a:p>
            <a:r>
              <a:rPr lang="en-US" sz="4200" dirty="0"/>
              <a:t>CAO Guidelines for Archaeology</a:t>
            </a:r>
          </a:p>
        </p:txBody>
      </p:sp>
    </p:spTree>
    <p:extLst>
      <p:ext uri="{BB962C8B-B14F-4D97-AF65-F5344CB8AC3E}">
        <p14:creationId xmlns:p14="http://schemas.microsoft.com/office/powerpoint/2010/main" val="535328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3F632-5200-618D-4280-5109EA97912D}"/>
              </a:ext>
            </a:extLst>
          </p:cNvPr>
          <p:cNvSpPr>
            <a:spLocks noGrp="1"/>
          </p:cNvSpPr>
          <p:nvPr>
            <p:ph type="title"/>
          </p:nvPr>
        </p:nvSpPr>
        <p:spPr/>
        <p:txBody>
          <a:bodyPr/>
          <a:lstStyle/>
          <a:p>
            <a:r>
              <a:rPr lang="en-US" dirty="0"/>
              <a:t>Reminders</a:t>
            </a:r>
          </a:p>
        </p:txBody>
      </p:sp>
      <p:sp>
        <p:nvSpPr>
          <p:cNvPr id="3" name="Content Placeholder 2">
            <a:extLst>
              <a:ext uri="{FF2B5EF4-FFF2-40B4-BE49-F238E27FC236}">
                <a16:creationId xmlns:a16="http://schemas.microsoft.com/office/drawing/2014/main" id="{7F5163CA-EC8B-D3B8-693B-EA3C5571096C}"/>
              </a:ext>
            </a:extLst>
          </p:cNvPr>
          <p:cNvSpPr>
            <a:spLocks noGrp="1"/>
          </p:cNvSpPr>
          <p:nvPr>
            <p:ph idx="1"/>
          </p:nvPr>
        </p:nvSpPr>
        <p:spPr>
          <a:xfrm>
            <a:off x="838200" y="1690688"/>
            <a:ext cx="10515600" cy="4667250"/>
          </a:xfrm>
        </p:spPr>
        <p:txBody>
          <a:bodyPr>
            <a:normAutofit lnSpcReduction="10000"/>
          </a:bodyPr>
          <a:lstStyle/>
          <a:p>
            <a:r>
              <a:rPr lang="en-US" dirty="0"/>
              <a:t>New HPTP &amp; MDP replace old canal testing plan</a:t>
            </a:r>
          </a:p>
          <a:p>
            <a:endParaRPr lang="en-US" dirty="0"/>
          </a:p>
          <a:p>
            <a:r>
              <a:rPr lang="en-US" dirty="0"/>
              <a:t>Communicate early &amp; often</a:t>
            </a:r>
          </a:p>
          <a:p>
            <a:pPr lvl="1"/>
            <a:r>
              <a:rPr lang="en-US" dirty="0"/>
              <a:t>E.g., treatment plans: identify sampling percentages as early as possible</a:t>
            </a:r>
          </a:p>
          <a:p>
            <a:pPr lvl="1"/>
            <a:r>
              <a:rPr lang="en-US" dirty="0"/>
              <a:t>If private and not doing Phase II until after Phase I, discuss with us before Phase II plan</a:t>
            </a:r>
          </a:p>
          <a:p>
            <a:endParaRPr lang="en-US" dirty="0"/>
          </a:p>
          <a:p>
            <a:r>
              <a:rPr lang="en-US" dirty="0"/>
              <a:t>Phone calls for important things like noncompliance, significant findings, etc.</a:t>
            </a:r>
          </a:p>
          <a:p>
            <a:pPr lvl="1"/>
            <a:r>
              <a:rPr lang="en-US" dirty="0"/>
              <a:t>Don’t bury in an attachment</a:t>
            </a:r>
          </a:p>
          <a:p>
            <a:pPr lvl="1"/>
            <a:r>
              <a:rPr lang="en-US" dirty="0"/>
              <a:t>If you do, put a note in the subject line and call us!</a:t>
            </a:r>
          </a:p>
          <a:p>
            <a:pPr lvl="1"/>
            <a:endParaRPr lang="en-US" dirty="0"/>
          </a:p>
          <a:p>
            <a:endParaRPr lang="en-US" dirty="0"/>
          </a:p>
        </p:txBody>
      </p:sp>
    </p:spTree>
    <p:extLst>
      <p:ext uri="{BB962C8B-B14F-4D97-AF65-F5344CB8AC3E}">
        <p14:creationId xmlns:p14="http://schemas.microsoft.com/office/powerpoint/2010/main" val="22401313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085F8A9-500E-F36A-EF2A-879E45465275}"/>
              </a:ext>
            </a:extLst>
          </p:cNvPr>
          <p:cNvSpPr>
            <a:spLocks noGrp="1"/>
          </p:cNvSpPr>
          <p:nvPr>
            <p:ph type="sldNum" sz="quarter" idx="12"/>
          </p:nvPr>
        </p:nvSpPr>
        <p:spPr/>
        <p:txBody>
          <a:bodyPr/>
          <a:lstStyle/>
          <a:p>
            <a:fld id="{69811B7F-7857-4CEC-A506-A1AF5E4B1F56}" type="slidenum">
              <a:rPr lang="en-US" smtClean="0"/>
              <a:t>15</a:t>
            </a:fld>
            <a:endParaRPr lang="en-US"/>
          </a:p>
        </p:txBody>
      </p:sp>
      <p:pic>
        <p:nvPicPr>
          <p:cNvPr id="11" name="Picture 10">
            <a:extLst>
              <a:ext uri="{FF2B5EF4-FFF2-40B4-BE49-F238E27FC236}">
                <a16:creationId xmlns:a16="http://schemas.microsoft.com/office/drawing/2014/main" id="{622AE03D-CA01-6D07-BC59-7D6DD5F683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83519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2" descr="A picture containing outdoor, snow, old&#10;&#10;Description automatically generated">
            <a:extLst>
              <a:ext uri="{FF2B5EF4-FFF2-40B4-BE49-F238E27FC236}">
                <a16:creationId xmlns:a16="http://schemas.microsoft.com/office/drawing/2014/main" id="{4CEC9ECC-BC9A-411F-EF74-B428CD606411}"/>
              </a:ext>
            </a:extLst>
          </p:cNvPr>
          <p:cNvPicPr>
            <a:picLocks noChangeAspect="1"/>
          </p:cNvPicPr>
          <p:nvPr/>
        </p:nvPicPr>
        <p:blipFill rotWithShape="1">
          <a:blip r:embed="rId3" cstate="screen">
            <a:alphaModFix amt="70000"/>
          </a:blip>
          <a:srcRect l="199" t="16632" r="86" b="328"/>
          <a:stretch/>
        </p:blipFill>
        <p:spPr>
          <a:xfrm>
            <a:off x="-14731" y="-152399"/>
            <a:ext cx="12206732" cy="7166748"/>
          </a:xfrm>
          <a:prstGeom prst="rect">
            <a:avLst/>
          </a:prstGeom>
          <a:solidFill>
            <a:srgbClr val="000000">
              <a:shade val="95000"/>
            </a:srgbClr>
          </a:solidFill>
          <a:ln w="444500" cap="sq">
            <a:noFill/>
            <a:miter lim="800000"/>
          </a:ln>
          <a:effectLst>
            <a:outerShdw blurRad="254000" dist="190500" dir="2700000" sy="90000" algn="bl" rotWithShape="0">
              <a:srgbClr val="000000">
                <a:alpha val="40000"/>
              </a:srgbClr>
            </a:outerShdw>
          </a:effectLst>
        </p:spPr>
      </p:pic>
      <p:sp>
        <p:nvSpPr>
          <p:cNvPr id="2" name="Title 1">
            <a:extLst>
              <a:ext uri="{FF2B5EF4-FFF2-40B4-BE49-F238E27FC236}">
                <a16:creationId xmlns:a16="http://schemas.microsoft.com/office/drawing/2014/main" id="{61637652-1EB0-E680-1574-39892D61FDCB}"/>
              </a:ext>
            </a:extLst>
          </p:cNvPr>
          <p:cNvSpPr>
            <a:spLocks noGrp="1"/>
          </p:cNvSpPr>
          <p:nvPr>
            <p:ph type="ctrTitle"/>
          </p:nvPr>
        </p:nvSpPr>
        <p:spPr>
          <a:xfrm>
            <a:off x="355321" y="157964"/>
            <a:ext cx="8855947" cy="881739"/>
          </a:xfrm>
        </p:spPr>
        <p:txBody>
          <a:bodyPr>
            <a:normAutofit/>
          </a:bodyPr>
          <a:lstStyle/>
          <a:p>
            <a:pPr algn="l"/>
            <a:r>
              <a:rPr lang="en-US" sz="5400" dirty="0">
                <a:solidFill>
                  <a:schemeClr val="bg1"/>
                </a:solidFill>
              </a:rPr>
              <a:t>Questions?</a:t>
            </a:r>
          </a:p>
        </p:txBody>
      </p:sp>
      <p:sp>
        <p:nvSpPr>
          <p:cNvPr id="3" name="Subtitle 2">
            <a:extLst>
              <a:ext uri="{FF2B5EF4-FFF2-40B4-BE49-F238E27FC236}">
                <a16:creationId xmlns:a16="http://schemas.microsoft.com/office/drawing/2014/main" id="{2FB4652E-1534-9CF9-191B-46275FC9ACAA}"/>
              </a:ext>
            </a:extLst>
          </p:cNvPr>
          <p:cNvSpPr>
            <a:spLocks noGrp="1"/>
          </p:cNvSpPr>
          <p:nvPr>
            <p:ph type="subTitle" idx="1"/>
          </p:nvPr>
        </p:nvSpPr>
        <p:spPr>
          <a:xfrm>
            <a:off x="3048000" y="2667000"/>
            <a:ext cx="9144000" cy="4347349"/>
          </a:xfrm>
        </p:spPr>
        <p:txBody>
          <a:bodyPr>
            <a:normAutofit fontScale="92500" lnSpcReduction="10000"/>
          </a:bodyPr>
          <a:lstStyle/>
          <a:p>
            <a:pPr algn="r"/>
            <a:r>
              <a:rPr lang="en-US" dirty="0">
                <a:solidFill>
                  <a:schemeClr val="bg1"/>
                </a:solidFill>
              </a:rPr>
              <a:t>Christopher Schwartz, City Archaeologist</a:t>
            </a:r>
          </a:p>
          <a:p>
            <a:pPr algn="r"/>
            <a:r>
              <a:rPr lang="en-US" dirty="0">
                <a:solidFill>
                  <a:schemeClr val="bg1"/>
                </a:solidFill>
                <a:hlinkClick r:id="rId4"/>
              </a:rPr>
              <a:t>christopher.schwartz@phoenix.gov</a:t>
            </a:r>
            <a:r>
              <a:rPr lang="en-US" dirty="0">
                <a:solidFill>
                  <a:schemeClr val="bg1"/>
                </a:solidFill>
              </a:rPr>
              <a:t>, 602-206-2474</a:t>
            </a:r>
          </a:p>
          <a:p>
            <a:pPr algn="r"/>
            <a:endParaRPr lang="en-US" dirty="0">
              <a:solidFill>
                <a:schemeClr val="bg1"/>
              </a:solidFill>
            </a:endParaRPr>
          </a:p>
          <a:p>
            <a:pPr algn="r"/>
            <a:r>
              <a:rPr lang="en-US" dirty="0">
                <a:solidFill>
                  <a:schemeClr val="bg1"/>
                </a:solidFill>
              </a:rPr>
              <a:t>Becky Hill, Contract Associate Archaeologist</a:t>
            </a:r>
          </a:p>
          <a:p>
            <a:pPr algn="r"/>
            <a:r>
              <a:rPr lang="en-US" dirty="0">
                <a:solidFill>
                  <a:schemeClr val="bg1"/>
                </a:solidFill>
                <a:hlinkClick r:id="rId5"/>
              </a:rPr>
              <a:t>rebecca.hill@phoenix.gov</a:t>
            </a:r>
            <a:r>
              <a:rPr lang="en-US" dirty="0">
                <a:solidFill>
                  <a:schemeClr val="bg1"/>
                </a:solidFill>
              </a:rPr>
              <a:t>, 602-534-2412</a:t>
            </a:r>
          </a:p>
          <a:p>
            <a:pPr algn="r"/>
            <a:endParaRPr lang="en-US" dirty="0">
              <a:solidFill>
                <a:schemeClr val="bg1"/>
              </a:solidFill>
            </a:endParaRPr>
          </a:p>
          <a:p>
            <a:pPr algn="r"/>
            <a:r>
              <a:rPr lang="en-US" dirty="0">
                <a:solidFill>
                  <a:schemeClr val="bg1"/>
                </a:solidFill>
              </a:rPr>
              <a:t>City Archaeology Office</a:t>
            </a:r>
          </a:p>
          <a:p>
            <a:pPr algn="r"/>
            <a:r>
              <a:rPr lang="en-US" dirty="0">
                <a:solidFill>
                  <a:schemeClr val="bg1"/>
                </a:solidFill>
                <a:hlinkClick r:id="rId6"/>
              </a:rPr>
              <a:t>archaeology@phoenix.gov</a:t>
            </a:r>
            <a:r>
              <a:rPr lang="en-US" dirty="0">
                <a:solidFill>
                  <a:schemeClr val="bg1"/>
                </a:solidFill>
              </a:rPr>
              <a:t>, 602-496-0901</a:t>
            </a:r>
          </a:p>
          <a:p>
            <a:pPr algn="r"/>
            <a:r>
              <a:rPr lang="en-US" dirty="0">
                <a:solidFill>
                  <a:schemeClr val="bg1"/>
                </a:solidFill>
              </a:rPr>
              <a:t> </a:t>
            </a:r>
          </a:p>
          <a:p>
            <a:pPr algn="r"/>
            <a:r>
              <a:rPr lang="en-US" dirty="0">
                <a:solidFill>
                  <a:schemeClr val="bg1"/>
                </a:solidFill>
              </a:rPr>
              <a:t>SVM Repository</a:t>
            </a:r>
          </a:p>
          <a:p>
            <a:pPr algn="r"/>
            <a:r>
              <a:rPr lang="en-US" dirty="0">
                <a:solidFill>
                  <a:schemeClr val="bg1"/>
                </a:solidFill>
                <a:hlinkClick r:id="rId7"/>
              </a:rPr>
              <a:t>svmcollections@phoenix.gov</a:t>
            </a:r>
            <a:endParaRPr lang="en-US" dirty="0">
              <a:solidFill>
                <a:schemeClr val="bg1"/>
              </a:solidFill>
            </a:endParaRPr>
          </a:p>
        </p:txBody>
      </p:sp>
    </p:spTree>
    <p:extLst>
      <p:ext uri="{BB962C8B-B14F-4D97-AF65-F5344CB8AC3E}">
        <p14:creationId xmlns:p14="http://schemas.microsoft.com/office/powerpoint/2010/main" val="691409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6D832-EACB-AC49-34D2-2278CC3ABEDF}"/>
            </a:ext>
          </a:extLst>
        </p:cNvPr>
        <p:cNvGrpSpPr/>
        <p:nvPr/>
      </p:nvGrpSpPr>
      <p:grpSpPr>
        <a:xfrm>
          <a:off x="0" y="0"/>
          <a:ext cx="0" cy="0"/>
          <a:chOff x="0" y="0"/>
          <a:chExt cx="0" cy="0"/>
        </a:xfrm>
      </p:grpSpPr>
      <p:pic>
        <p:nvPicPr>
          <p:cNvPr id="4" name="Content Placeholder 2" descr="A picture containing outdoor, snow, old&#10;&#10;Description automatically generated">
            <a:extLst>
              <a:ext uri="{FF2B5EF4-FFF2-40B4-BE49-F238E27FC236}">
                <a16:creationId xmlns:a16="http://schemas.microsoft.com/office/drawing/2014/main" id="{D67BC168-6697-B9F7-2841-2C50C6F41A7F}"/>
              </a:ext>
            </a:extLst>
          </p:cNvPr>
          <p:cNvPicPr>
            <a:picLocks noChangeAspect="1"/>
          </p:cNvPicPr>
          <p:nvPr/>
        </p:nvPicPr>
        <p:blipFill rotWithShape="1">
          <a:blip r:embed="rId3" cstate="screen"/>
          <a:srcRect l="199" t="16632" r="86" b="328"/>
          <a:stretch/>
        </p:blipFill>
        <p:spPr>
          <a:xfrm>
            <a:off x="-14731" y="-152399"/>
            <a:ext cx="12206732" cy="7166748"/>
          </a:xfrm>
          <a:prstGeom prst="rect">
            <a:avLst/>
          </a:prstGeom>
          <a:solidFill>
            <a:srgbClr val="000000">
              <a:shade val="95000"/>
            </a:srgbClr>
          </a:solidFill>
          <a:ln w="444500" cap="sq">
            <a:noFill/>
            <a:miter lim="800000"/>
          </a:ln>
          <a:effectLst>
            <a:outerShdw blurRad="254000" dist="190500" dir="2700000" sy="90000" algn="bl" rotWithShape="0">
              <a:srgbClr val="000000">
                <a:alpha val="40000"/>
              </a:srgbClr>
            </a:outerShdw>
          </a:effectLst>
        </p:spPr>
      </p:pic>
      <p:sp>
        <p:nvSpPr>
          <p:cNvPr id="10" name="Title 1">
            <a:extLst>
              <a:ext uri="{FF2B5EF4-FFF2-40B4-BE49-F238E27FC236}">
                <a16:creationId xmlns:a16="http://schemas.microsoft.com/office/drawing/2014/main" id="{BB72D326-D241-D52B-5A4A-319E5D4F6D67}"/>
              </a:ext>
            </a:extLst>
          </p:cNvPr>
          <p:cNvSpPr>
            <a:spLocks noGrp="1"/>
          </p:cNvSpPr>
          <p:nvPr>
            <p:ph type="ctrTitle"/>
          </p:nvPr>
        </p:nvSpPr>
        <p:spPr>
          <a:xfrm>
            <a:off x="3166197" y="-9939"/>
            <a:ext cx="8855947" cy="881739"/>
          </a:xfrm>
        </p:spPr>
        <p:txBody>
          <a:bodyPr>
            <a:normAutofit/>
          </a:bodyPr>
          <a:lstStyle/>
          <a:p>
            <a:pPr algn="r"/>
            <a:r>
              <a:rPr lang="en-US" sz="4800" dirty="0">
                <a:solidFill>
                  <a:schemeClr val="bg1"/>
                </a:solidFill>
              </a:rPr>
              <a:t>Pueblo Grande = S’e</a:t>
            </a:r>
            <a:r>
              <a:rPr lang="en-US" sz="4800" u="sng" dirty="0">
                <a:solidFill>
                  <a:schemeClr val="bg1"/>
                </a:solidFill>
              </a:rPr>
              <a:t>d</a:t>
            </a:r>
            <a:r>
              <a:rPr lang="en-US" sz="4800" dirty="0">
                <a:solidFill>
                  <a:schemeClr val="bg1"/>
                </a:solidFill>
              </a:rPr>
              <a:t>av Va’aki</a:t>
            </a:r>
          </a:p>
        </p:txBody>
      </p:sp>
      <p:sp>
        <p:nvSpPr>
          <p:cNvPr id="17" name="Oval 16">
            <a:extLst>
              <a:ext uri="{FF2B5EF4-FFF2-40B4-BE49-F238E27FC236}">
                <a16:creationId xmlns:a16="http://schemas.microsoft.com/office/drawing/2014/main" id="{97D6F3FD-F664-80FB-D8FE-8CBB36C43535}"/>
              </a:ext>
            </a:extLst>
          </p:cNvPr>
          <p:cNvSpPr/>
          <p:nvPr/>
        </p:nvSpPr>
        <p:spPr>
          <a:xfrm>
            <a:off x="1083365" y="3896139"/>
            <a:ext cx="4532244" cy="2703443"/>
          </a:xfrm>
          <a:prstGeom prst="ellipse">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FE7901-8AAC-9E2E-D300-543CFE8C4BC5}"/>
              </a:ext>
            </a:extLst>
          </p:cNvPr>
          <p:cNvSpPr txBox="1"/>
          <p:nvPr/>
        </p:nvSpPr>
        <p:spPr>
          <a:xfrm>
            <a:off x="4104168" y="6649277"/>
            <a:ext cx="8087832" cy="369332"/>
          </a:xfrm>
          <a:prstGeom prst="rect">
            <a:avLst/>
          </a:prstGeom>
          <a:noFill/>
        </p:spPr>
        <p:txBody>
          <a:bodyPr wrap="square" rtlCol="0">
            <a:spAutoFit/>
          </a:bodyPr>
          <a:lstStyle/>
          <a:p>
            <a:r>
              <a:rPr lang="en-US" dirty="0">
                <a:solidFill>
                  <a:schemeClr val="bg1"/>
                </a:solidFill>
              </a:rPr>
              <a:t>As of 2023, read more here: </a:t>
            </a:r>
            <a:r>
              <a:rPr lang="en-US" dirty="0">
                <a:solidFill>
                  <a:schemeClr val="bg1"/>
                </a:solidFill>
                <a:hlinkClick r:id="rId4"/>
              </a:rPr>
              <a:t>www.phoenix.gov/newsroom/sedav-vaaki-museum/2705</a:t>
            </a:r>
            <a:endParaRPr lang="en-US" dirty="0">
              <a:solidFill>
                <a:schemeClr val="bg1"/>
              </a:solidFill>
            </a:endParaRPr>
          </a:p>
        </p:txBody>
      </p:sp>
      <p:sp>
        <p:nvSpPr>
          <p:cNvPr id="20" name="TextBox 19">
            <a:extLst>
              <a:ext uri="{FF2B5EF4-FFF2-40B4-BE49-F238E27FC236}">
                <a16:creationId xmlns:a16="http://schemas.microsoft.com/office/drawing/2014/main" id="{FD8E2D15-85F3-3C3C-E630-279D4AA5CC2B}"/>
              </a:ext>
            </a:extLst>
          </p:cNvPr>
          <p:cNvSpPr txBox="1"/>
          <p:nvPr/>
        </p:nvSpPr>
        <p:spPr>
          <a:xfrm>
            <a:off x="8463519" y="871800"/>
            <a:ext cx="3558625" cy="646331"/>
          </a:xfrm>
          <a:prstGeom prst="rect">
            <a:avLst/>
          </a:prstGeom>
          <a:noFill/>
        </p:spPr>
        <p:txBody>
          <a:bodyPr wrap="square">
            <a:spAutoFit/>
          </a:bodyPr>
          <a:lstStyle/>
          <a:p>
            <a:pPr algn="r"/>
            <a:r>
              <a:rPr lang="en-US" b="1" i="0" dirty="0">
                <a:solidFill>
                  <a:schemeClr val="bg1"/>
                </a:solidFill>
                <a:effectLst/>
                <a:latin typeface="+mj-lt"/>
              </a:rPr>
              <a:t>S'e</a:t>
            </a:r>
            <a:r>
              <a:rPr lang="en-US" b="1" i="0" u="sng" dirty="0">
                <a:solidFill>
                  <a:schemeClr val="bg1"/>
                </a:solidFill>
                <a:effectLst/>
                <a:latin typeface="+mj-lt"/>
              </a:rPr>
              <a:t>d</a:t>
            </a:r>
            <a:r>
              <a:rPr lang="en-US" b="1" i="0" dirty="0">
                <a:solidFill>
                  <a:schemeClr val="bg1"/>
                </a:solidFill>
                <a:effectLst/>
                <a:latin typeface="+mj-lt"/>
              </a:rPr>
              <a:t>av </a:t>
            </a:r>
            <a:r>
              <a:rPr lang="en-US" b="0" i="0" dirty="0">
                <a:solidFill>
                  <a:schemeClr val="bg1"/>
                </a:solidFill>
                <a:effectLst/>
                <a:latin typeface="+mj-lt"/>
              </a:rPr>
              <a:t>pronounced </a:t>
            </a:r>
            <a:r>
              <a:rPr lang="en-US" b="0" i="0" dirty="0" err="1">
                <a:solidFill>
                  <a:schemeClr val="bg1"/>
                </a:solidFill>
                <a:effectLst/>
                <a:latin typeface="+mj-lt"/>
              </a:rPr>
              <a:t>suh</a:t>
            </a:r>
            <a:r>
              <a:rPr lang="en-US" b="0" i="0" dirty="0">
                <a:solidFill>
                  <a:schemeClr val="bg1"/>
                </a:solidFill>
                <a:effectLst/>
                <a:latin typeface="+mj-lt"/>
              </a:rPr>
              <a:t>-UH-</a:t>
            </a:r>
            <a:r>
              <a:rPr lang="en-US" b="0" i="0" dirty="0" err="1">
                <a:solidFill>
                  <a:schemeClr val="bg1"/>
                </a:solidFill>
                <a:effectLst/>
                <a:latin typeface="+mj-lt"/>
              </a:rPr>
              <a:t>dahf</a:t>
            </a:r>
            <a:endParaRPr lang="en-US" b="0" i="0" dirty="0">
              <a:solidFill>
                <a:schemeClr val="bg1"/>
              </a:solidFill>
              <a:effectLst/>
              <a:latin typeface="+mj-lt"/>
            </a:endParaRPr>
          </a:p>
          <a:p>
            <a:pPr algn="r"/>
            <a:r>
              <a:rPr lang="en-US" b="1" i="0" dirty="0">
                <a:solidFill>
                  <a:schemeClr val="bg1"/>
                </a:solidFill>
                <a:effectLst/>
                <a:latin typeface="+mj-lt"/>
              </a:rPr>
              <a:t>Va'aki </a:t>
            </a:r>
            <a:r>
              <a:rPr lang="en-US" b="0" i="0" dirty="0">
                <a:solidFill>
                  <a:schemeClr val="bg1"/>
                </a:solidFill>
                <a:effectLst/>
                <a:latin typeface="+mj-lt"/>
              </a:rPr>
              <a:t>pronounced VAH-ah-</a:t>
            </a:r>
            <a:r>
              <a:rPr lang="en-US" b="0" i="0" dirty="0" err="1">
                <a:solidFill>
                  <a:schemeClr val="bg1"/>
                </a:solidFill>
                <a:effectLst/>
                <a:latin typeface="+mj-lt"/>
              </a:rPr>
              <a:t>kee</a:t>
            </a:r>
            <a:endParaRPr lang="en-US" b="0" i="0" dirty="0">
              <a:solidFill>
                <a:schemeClr val="bg1"/>
              </a:solidFill>
              <a:effectLst/>
              <a:latin typeface="+mj-lt"/>
            </a:endParaRPr>
          </a:p>
        </p:txBody>
      </p:sp>
    </p:spTree>
    <p:extLst>
      <p:ext uri="{BB962C8B-B14F-4D97-AF65-F5344CB8AC3E}">
        <p14:creationId xmlns:p14="http://schemas.microsoft.com/office/powerpoint/2010/main" val="42094643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8BCA9-1A91-E9E7-5744-A2CE759673C5}"/>
              </a:ext>
            </a:extLst>
          </p:cNvPr>
          <p:cNvSpPr>
            <a:spLocks noGrp="1"/>
          </p:cNvSpPr>
          <p:nvPr>
            <p:ph type="title"/>
          </p:nvPr>
        </p:nvSpPr>
        <p:spPr>
          <a:xfrm>
            <a:off x="5274644" y="365125"/>
            <a:ext cx="6487428" cy="1325563"/>
          </a:xfrm>
        </p:spPr>
        <p:txBody>
          <a:bodyPr/>
          <a:lstStyle/>
          <a:p>
            <a:r>
              <a:rPr lang="en-US" dirty="0"/>
              <a:t>  City Archaeology Office</a:t>
            </a:r>
          </a:p>
        </p:txBody>
      </p:sp>
      <p:sp>
        <p:nvSpPr>
          <p:cNvPr id="3" name="Content Placeholder 2">
            <a:extLst>
              <a:ext uri="{FF2B5EF4-FFF2-40B4-BE49-F238E27FC236}">
                <a16:creationId xmlns:a16="http://schemas.microsoft.com/office/drawing/2014/main" id="{13FEAC13-9A8B-C698-0F5D-70048A2EFE83}"/>
              </a:ext>
            </a:extLst>
          </p:cNvPr>
          <p:cNvSpPr>
            <a:spLocks noGrp="1"/>
          </p:cNvSpPr>
          <p:nvPr>
            <p:ph idx="1"/>
          </p:nvPr>
        </p:nvSpPr>
        <p:spPr>
          <a:xfrm>
            <a:off x="5274644" y="1690688"/>
            <a:ext cx="6487428" cy="4927601"/>
          </a:xfrm>
        </p:spPr>
        <p:txBody>
          <a:bodyPr>
            <a:normAutofit/>
          </a:bodyPr>
          <a:lstStyle/>
          <a:p>
            <a:pPr>
              <a:lnSpc>
                <a:spcPct val="100000"/>
              </a:lnSpc>
              <a:spcAft>
                <a:spcPts val="1200"/>
              </a:spcAft>
            </a:pPr>
            <a:r>
              <a:rPr lang="en-US" dirty="0"/>
              <a:t>Located at S’e</a:t>
            </a:r>
            <a:r>
              <a:rPr lang="en-US" u="sng" dirty="0"/>
              <a:t>d</a:t>
            </a:r>
            <a:r>
              <a:rPr lang="en-US" dirty="0"/>
              <a:t>av Va’aki Museum (SVM)</a:t>
            </a:r>
          </a:p>
          <a:p>
            <a:pPr>
              <a:lnSpc>
                <a:spcPct val="100000"/>
              </a:lnSpc>
              <a:spcAft>
                <a:spcPts val="1200"/>
              </a:spcAft>
            </a:pPr>
            <a:r>
              <a:rPr lang="en-US" dirty="0"/>
              <a:t>National Historic Landmark &amp; listed on National Register of Historic Places</a:t>
            </a:r>
          </a:p>
          <a:p>
            <a:pPr>
              <a:lnSpc>
                <a:spcPct val="100000"/>
              </a:lnSpc>
              <a:spcAft>
                <a:spcPts val="1200"/>
              </a:spcAft>
            </a:pPr>
            <a:r>
              <a:rPr lang="en-US" dirty="0"/>
              <a:t>Donated to the City in 1924</a:t>
            </a:r>
          </a:p>
          <a:p>
            <a:pPr>
              <a:lnSpc>
                <a:spcPct val="100000"/>
              </a:lnSpc>
            </a:pPr>
            <a:r>
              <a:rPr lang="en-US" dirty="0"/>
              <a:t>SVM also has a repository, where City projects can be curated</a:t>
            </a:r>
          </a:p>
          <a:p>
            <a:pPr lvl="1">
              <a:lnSpc>
                <a:spcPct val="100000"/>
              </a:lnSpc>
            </a:pPr>
            <a:r>
              <a:rPr lang="en-US" dirty="0"/>
              <a:t>SVM repository operates independently from CAO at </a:t>
            </a:r>
            <a:r>
              <a:rPr lang="en-US" dirty="0">
                <a:hlinkClick r:id="rId3"/>
              </a:rPr>
              <a:t>svmcollections@phoenix.gov</a:t>
            </a:r>
            <a:r>
              <a:rPr lang="en-US" dirty="0"/>
              <a:t> </a:t>
            </a:r>
          </a:p>
        </p:txBody>
      </p:sp>
      <p:pic>
        <p:nvPicPr>
          <p:cNvPr id="4" name="Picture 12" descr="de10^008">
            <a:extLst>
              <a:ext uri="{FF2B5EF4-FFF2-40B4-BE49-F238E27FC236}">
                <a16:creationId xmlns:a16="http://schemas.microsoft.com/office/drawing/2014/main" id="{0D952A49-6BD2-33EC-990C-77C3C9293E5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55"/>
          <a:stretch/>
        </p:blipFill>
        <p:spPr bwMode="auto">
          <a:xfrm>
            <a:off x="-28157" y="0"/>
            <a:ext cx="5068348" cy="6858000"/>
          </a:xfrm>
          <a:prstGeom prst="rect">
            <a:avLst/>
          </a:prstGeom>
          <a:noFill/>
          <a:ln w="15875" algn="ctr">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190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42FF7-1D86-66A1-225A-947795B89E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0A3B43-E307-8C64-A45C-C80F92D259A6}"/>
              </a:ext>
            </a:extLst>
          </p:cNvPr>
          <p:cNvSpPr>
            <a:spLocks noGrp="1"/>
          </p:cNvSpPr>
          <p:nvPr>
            <p:ph type="title"/>
          </p:nvPr>
        </p:nvSpPr>
        <p:spPr>
          <a:xfrm>
            <a:off x="838200" y="365125"/>
            <a:ext cx="10515600" cy="1325563"/>
          </a:xfrm>
        </p:spPr>
        <p:txBody>
          <a:bodyPr/>
          <a:lstStyle/>
          <a:p>
            <a:r>
              <a:rPr lang="en-US" dirty="0"/>
              <a:t>  City Archaeology Office Functions</a:t>
            </a:r>
          </a:p>
        </p:txBody>
      </p:sp>
      <p:sp>
        <p:nvSpPr>
          <p:cNvPr id="6" name="Content Placeholder 5">
            <a:extLst>
              <a:ext uri="{FF2B5EF4-FFF2-40B4-BE49-F238E27FC236}">
                <a16:creationId xmlns:a16="http://schemas.microsoft.com/office/drawing/2014/main" id="{CD1D06D2-D48D-8FF3-B425-B6524E949210}"/>
              </a:ext>
            </a:extLst>
          </p:cNvPr>
          <p:cNvSpPr>
            <a:spLocks noGrp="1"/>
          </p:cNvSpPr>
          <p:nvPr>
            <p:ph idx="1"/>
          </p:nvPr>
        </p:nvSpPr>
        <p:spPr>
          <a:xfrm>
            <a:off x="838200" y="1689100"/>
            <a:ext cx="10515600" cy="4667250"/>
          </a:xfrm>
        </p:spPr>
        <p:txBody>
          <a:bodyPr>
            <a:normAutofit/>
          </a:bodyPr>
          <a:lstStyle/>
          <a:p>
            <a:pPr>
              <a:spcAft>
                <a:spcPts val="1200"/>
              </a:spcAft>
            </a:pPr>
            <a:r>
              <a:rPr lang="en-US" dirty="0"/>
              <a:t>Review proposed projects for impacts to cultural resources &amp; provide recommendations for compliance with applicable regulations &amp; policies.</a:t>
            </a:r>
          </a:p>
          <a:p>
            <a:pPr>
              <a:spcAft>
                <a:spcPts val="1200"/>
              </a:spcAft>
            </a:pPr>
            <a:r>
              <a:rPr lang="en-US" dirty="0"/>
              <a:t>Serve as liaison with Native American Tribes for cultural resources concerns &amp; for compliance with ARS 41-844 and 41-865.</a:t>
            </a:r>
          </a:p>
          <a:p>
            <a:pPr>
              <a:spcAft>
                <a:spcPts val="1200"/>
              </a:spcAft>
            </a:pPr>
            <a:r>
              <a:rPr lang="en-US" dirty="0"/>
              <a:t>Support City Project Managers to comply with applicable archaeological regulations, ordinances, &amp; policies.</a:t>
            </a:r>
          </a:p>
          <a:p>
            <a:pPr>
              <a:spcAft>
                <a:spcPts val="1200"/>
              </a:spcAft>
            </a:pPr>
            <a:r>
              <a:rPr lang="en-US" dirty="0"/>
              <a:t>Serve as liaison with CRM firms for developing scopes of work, reviewing fee estimates, &amp; issuing notices to proceed.</a:t>
            </a:r>
          </a:p>
        </p:txBody>
      </p:sp>
    </p:spTree>
    <p:extLst>
      <p:ext uri="{BB962C8B-B14F-4D97-AF65-F5344CB8AC3E}">
        <p14:creationId xmlns:p14="http://schemas.microsoft.com/office/powerpoint/2010/main" val="1658365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F3D77-3954-C86A-DB66-31C5203FF9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8E16FA-002F-459A-5F17-8F78C52936D9}"/>
              </a:ext>
            </a:extLst>
          </p:cNvPr>
          <p:cNvSpPr>
            <a:spLocks noGrp="1"/>
          </p:cNvSpPr>
          <p:nvPr>
            <p:ph type="title"/>
          </p:nvPr>
        </p:nvSpPr>
        <p:spPr>
          <a:xfrm>
            <a:off x="838200" y="365125"/>
            <a:ext cx="10515600" cy="1325563"/>
          </a:xfrm>
        </p:spPr>
        <p:txBody>
          <a:bodyPr/>
          <a:lstStyle/>
          <a:p>
            <a:r>
              <a:rPr lang="en-US" dirty="0"/>
              <a:t>  City Archaeology </a:t>
            </a:r>
            <a:r>
              <a:rPr lang="en-US"/>
              <a:t>Office Functions</a:t>
            </a:r>
            <a:endParaRPr lang="en-US" dirty="0"/>
          </a:p>
        </p:txBody>
      </p:sp>
      <p:sp>
        <p:nvSpPr>
          <p:cNvPr id="6" name="Content Placeholder 5">
            <a:extLst>
              <a:ext uri="{FF2B5EF4-FFF2-40B4-BE49-F238E27FC236}">
                <a16:creationId xmlns:a16="http://schemas.microsoft.com/office/drawing/2014/main" id="{5D7FC25A-2A32-935A-7C2C-8982670B1C55}"/>
              </a:ext>
            </a:extLst>
          </p:cNvPr>
          <p:cNvSpPr>
            <a:spLocks noGrp="1"/>
          </p:cNvSpPr>
          <p:nvPr>
            <p:ph idx="1"/>
          </p:nvPr>
        </p:nvSpPr>
        <p:spPr>
          <a:xfrm>
            <a:off x="838200" y="1689100"/>
            <a:ext cx="10515600" cy="4667250"/>
          </a:xfrm>
        </p:spPr>
        <p:txBody>
          <a:bodyPr>
            <a:normAutofit lnSpcReduction="10000"/>
          </a:bodyPr>
          <a:lstStyle/>
          <a:p>
            <a:pPr>
              <a:spcAft>
                <a:spcPts val="1200"/>
              </a:spcAft>
            </a:pPr>
            <a:r>
              <a:rPr lang="en-US" dirty="0"/>
              <a:t>Manage citywide on-call archaeological services contracts.</a:t>
            </a:r>
          </a:p>
          <a:p>
            <a:pPr>
              <a:spcAft>
                <a:spcPts val="1200"/>
              </a:spcAft>
            </a:pPr>
            <a:r>
              <a:rPr lang="en-US" dirty="0"/>
              <a:t>Assist private developers with archaeological compliance associated with zoning stipulations &amp; building permits.</a:t>
            </a:r>
          </a:p>
          <a:p>
            <a:pPr>
              <a:spcAft>
                <a:spcPts val="1200"/>
              </a:spcAft>
            </a:pPr>
            <a:r>
              <a:rPr lang="en-US" dirty="0"/>
              <a:t>Serve as steward for S’edav Va’aki Ruin &amp; Irrigation Sites, Phoenix’s only National Historic Landmark, including overseeing the ruins stabilization by the SVM Mudslingers and providing input &amp; guidance on infrastructure &amp; interpretive projects.</a:t>
            </a:r>
          </a:p>
          <a:p>
            <a:pPr>
              <a:spcAft>
                <a:spcPts val="1200"/>
              </a:spcAft>
            </a:pPr>
            <a:r>
              <a:rPr lang="en-US" dirty="0"/>
              <a:t>Serve as liaison with the Arizona Site Steward Program for Phoenix.</a:t>
            </a:r>
          </a:p>
          <a:p>
            <a:pPr>
              <a:spcAft>
                <a:spcPts val="1200"/>
              </a:spcAft>
            </a:pPr>
            <a:r>
              <a:rPr lang="en-US" dirty="0"/>
              <a:t>Conduct professional quality archaeological research &amp; prepare publications.</a:t>
            </a:r>
          </a:p>
        </p:txBody>
      </p:sp>
    </p:spTree>
    <p:extLst>
      <p:ext uri="{BB962C8B-B14F-4D97-AF65-F5344CB8AC3E}">
        <p14:creationId xmlns:p14="http://schemas.microsoft.com/office/powerpoint/2010/main" val="1114758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90031-00A0-4D58-7734-8DC92E4E7709}"/>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3D84C934-5343-9D42-E08B-02BB2EBA7813}"/>
              </a:ext>
            </a:extLst>
          </p:cNvPr>
          <p:cNvPicPr>
            <a:picLocks noChangeAspect="1"/>
          </p:cNvPicPr>
          <p:nvPr/>
        </p:nvPicPr>
        <p:blipFill rotWithShape="1">
          <a:blip r:embed="rId3">
            <a:extLst>
              <a:ext uri="{28A0092B-C50C-407E-A947-70E740481C1C}">
                <a14:useLocalDpi xmlns:a14="http://schemas.microsoft.com/office/drawing/2010/main" val="0"/>
              </a:ext>
            </a:extLst>
          </a:blip>
          <a:srcRect t="9376" b="15625"/>
          <a:stretch/>
        </p:blipFill>
        <p:spPr>
          <a:xfrm>
            <a:off x="0" y="1"/>
            <a:ext cx="12192000" cy="6858000"/>
          </a:xfrm>
          <a:prstGeom prst="rect">
            <a:avLst/>
          </a:prstGeom>
        </p:spPr>
      </p:pic>
      <p:sp>
        <p:nvSpPr>
          <p:cNvPr id="4" name="Slide Number Placeholder 3">
            <a:extLst>
              <a:ext uri="{FF2B5EF4-FFF2-40B4-BE49-F238E27FC236}">
                <a16:creationId xmlns:a16="http://schemas.microsoft.com/office/drawing/2014/main" id="{7D13FF66-FDDA-A253-0070-98DACD56B3AE}"/>
              </a:ext>
            </a:extLst>
          </p:cNvPr>
          <p:cNvSpPr>
            <a:spLocks noGrp="1"/>
          </p:cNvSpPr>
          <p:nvPr>
            <p:ph type="sldNum" sz="quarter" idx="12"/>
          </p:nvPr>
        </p:nvSpPr>
        <p:spPr/>
        <p:txBody>
          <a:bodyPr/>
          <a:lstStyle/>
          <a:p>
            <a:fld id="{69811B7F-7857-4CEC-A506-A1AF5E4B1F56}" type="slidenum">
              <a:rPr lang="en-US" smtClean="0"/>
              <a:t>6</a:t>
            </a:fld>
            <a:endParaRPr lang="en-US"/>
          </a:p>
        </p:txBody>
      </p:sp>
      <p:sp>
        <p:nvSpPr>
          <p:cNvPr id="5" name="Title 4">
            <a:extLst>
              <a:ext uri="{FF2B5EF4-FFF2-40B4-BE49-F238E27FC236}">
                <a16:creationId xmlns:a16="http://schemas.microsoft.com/office/drawing/2014/main" id="{F28EEDAB-4D1F-2FBC-8D1F-8ED4CD37659F}"/>
              </a:ext>
            </a:extLst>
          </p:cNvPr>
          <p:cNvSpPr>
            <a:spLocks noGrp="1"/>
          </p:cNvSpPr>
          <p:nvPr>
            <p:ph type="title"/>
          </p:nvPr>
        </p:nvSpPr>
        <p:spPr>
          <a:xfrm>
            <a:off x="731874" y="595424"/>
            <a:ext cx="10515600" cy="957041"/>
          </a:xfrm>
        </p:spPr>
        <p:txBody>
          <a:bodyPr/>
          <a:lstStyle/>
          <a:p>
            <a:r>
              <a:rPr lang="en-US" dirty="0">
                <a:solidFill>
                  <a:schemeClr val="bg1"/>
                </a:solidFill>
              </a:rPr>
              <a:t>Priorities as City Archaeologist</a:t>
            </a:r>
          </a:p>
        </p:txBody>
      </p:sp>
    </p:spTree>
    <p:extLst>
      <p:ext uri="{BB962C8B-B14F-4D97-AF65-F5344CB8AC3E}">
        <p14:creationId xmlns:p14="http://schemas.microsoft.com/office/powerpoint/2010/main" val="2560365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66164-C017-D6AF-4813-76A2706231E9}"/>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B73C7EF2-A368-F35B-9BD0-8A681A918EA0}"/>
              </a:ext>
            </a:extLst>
          </p:cNvPr>
          <p:cNvPicPr>
            <a:picLocks noChangeAspect="1"/>
          </p:cNvPicPr>
          <p:nvPr/>
        </p:nvPicPr>
        <p:blipFill>
          <a:blip r:embed="rId3">
            <a:extLst>
              <a:ext uri="{28A0092B-C50C-407E-A947-70E740481C1C}">
                <a14:useLocalDpi xmlns:a14="http://schemas.microsoft.com/office/drawing/2010/main" val="0"/>
              </a:ext>
            </a:extLst>
          </a:blip>
          <a:srcRect l="6420"/>
          <a:stretch/>
        </p:blipFill>
        <p:spPr>
          <a:xfrm>
            <a:off x="10634" y="0"/>
            <a:ext cx="4959124" cy="6858000"/>
          </a:xfrm>
          <a:prstGeom prst="rect">
            <a:avLst/>
          </a:prstGeom>
        </p:spPr>
      </p:pic>
      <p:sp>
        <p:nvSpPr>
          <p:cNvPr id="10" name="TextBox 9">
            <a:extLst>
              <a:ext uri="{FF2B5EF4-FFF2-40B4-BE49-F238E27FC236}">
                <a16:creationId xmlns:a16="http://schemas.microsoft.com/office/drawing/2014/main" id="{FC24DD70-B7D4-413B-8CFF-C581509F4F22}"/>
              </a:ext>
            </a:extLst>
          </p:cNvPr>
          <p:cNvSpPr txBox="1"/>
          <p:nvPr/>
        </p:nvSpPr>
        <p:spPr>
          <a:xfrm>
            <a:off x="772633" y="6467402"/>
            <a:ext cx="11408734" cy="369332"/>
          </a:xfrm>
          <a:prstGeom prst="rect">
            <a:avLst/>
          </a:prstGeom>
          <a:noFill/>
        </p:spPr>
        <p:txBody>
          <a:bodyPr wrap="square">
            <a:spAutoFit/>
          </a:bodyPr>
          <a:lstStyle/>
          <a:p>
            <a:pPr marL="0" indent="0">
              <a:buNone/>
            </a:pPr>
            <a:r>
              <a:rPr lang="en-US" dirty="0">
                <a:hlinkClick r:id="rId4"/>
              </a:rPr>
              <a:t>https://www.phoenix.gov/parkssite/Documents/PKS_Pueblo_Grande_Museum/COP%20General%20HPTP_08-13-24.pdf</a:t>
            </a:r>
            <a:endParaRPr lang="en-US" dirty="0"/>
          </a:p>
        </p:txBody>
      </p:sp>
      <p:sp>
        <p:nvSpPr>
          <p:cNvPr id="3" name="Content Placeholder 2">
            <a:extLst>
              <a:ext uri="{FF2B5EF4-FFF2-40B4-BE49-F238E27FC236}">
                <a16:creationId xmlns:a16="http://schemas.microsoft.com/office/drawing/2014/main" id="{C7FD14E4-1670-53F3-81ED-8708188CB93A}"/>
              </a:ext>
            </a:extLst>
          </p:cNvPr>
          <p:cNvSpPr>
            <a:spLocks noGrp="1"/>
          </p:cNvSpPr>
          <p:nvPr>
            <p:ph idx="1"/>
          </p:nvPr>
        </p:nvSpPr>
        <p:spPr>
          <a:xfrm>
            <a:off x="4774019" y="435938"/>
            <a:ext cx="7060019" cy="6084629"/>
          </a:xfrm>
        </p:spPr>
        <p:txBody>
          <a:bodyPr>
            <a:normAutofit/>
          </a:bodyPr>
          <a:lstStyle/>
          <a:p>
            <a:r>
              <a:rPr lang="en-US" dirty="0"/>
              <a:t>Continuity research theme</a:t>
            </a:r>
          </a:p>
          <a:p>
            <a:r>
              <a:rPr lang="en-US" dirty="0"/>
              <a:t>Sensitive language</a:t>
            </a:r>
          </a:p>
          <a:p>
            <a:r>
              <a:rPr lang="en-US" dirty="0"/>
              <a:t>Expanded culture histories (pre-/hist.)</a:t>
            </a:r>
          </a:p>
          <a:p>
            <a:r>
              <a:rPr lang="en-US" dirty="0"/>
              <a:t>Input from Tribes on methods, research themes</a:t>
            </a:r>
          </a:p>
          <a:p>
            <a:r>
              <a:rPr lang="en-US" dirty="0"/>
              <a:t>Expanded guidance on historic archaeology</a:t>
            </a:r>
          </a:p>
          <a:p>
            <a:r>
              <a:rPr lang="en-US" dirty="0"/>
              <a:t>PMAP data requirements</a:t>
            </a:r>
          </a:p>
          <a:p>
            <a:r>
              <a:rPr lang="en-US" dirty="0"/>
              <a:t>Requesting permissions for presenting &amp;/or publishing results from City projects</a:t>
            </a:r>
          </a:p>
          <a:p>
            <a:r>
              <a:rPr lang="en-US" dirty="0"/>
              <a:t>New addendum treatment plan for everyone</a:t>
            </a:r>
          </a:p>
          <a:p>
            <a:r>
              <a:rPr lang="en-US" dirty="0"/>
              <a:t>Brief descriptions of big village sites &amp; recent work</a:t>
            </a:r>
            <a:endParaRPr lang="en-US" dirty="0">
              <a:hlinkClick r:id="rId4"/>
            </a:endParaRPr>
          </a:p>
        </p:txBody>
      </p:sp>
    </p:spTree>
    <p:extLst>
      <p:ext uri="{BB962C8B-B14F-4D97-AF65-F5344CB8AC3E}">
        <p14:creationId xmlns:p14="http://schemas.microsoft.com/office/powerpoint/2010/main" val="851828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2E9336-F9D8-058B-5EB2-1779F6046AB6}"/>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094F0456-23C3-10A6-AAF6-29293ED8F7EF}"/>
              </a:ext>
            </a:extLst>
          </p:cNvPr>
          <p:cNvPicPr>
            <a:picLocks noChangeAspect="1"/>
          </p:cNvPicPr>
          <p:nvPr/>
        </p:nvPicPr>
        <p:blipFill>
          <a:blip r:embed="rId3">
            <a:extLst>
              <a:ext uri="{28A0092B-C50C-407E-A947-70E740481C1C}">
                <a14:useLocalDpi xmlns:a14="http://schemas.microsoft.com/office/drawing/2010/main" val="0"/>
              </a:ext>
            </a:extLst>
          </a:blip>
          <a:srcRect l="6420"/>
          <a:stretch/>
        </p:blipFill>
        <p:spPr>
          <a:xfrm>
            <a:off x="10634" y="0"/>
            <a:ext cx="4959124" cy="6858000"/>
          </a:xfrm>
          <a:prstGeom prst="rect">
            <a:avLst/>
          </a:prstGeom>
        </p:spPr>
      </p:pic>
      <p:sp>
        <p:nvSpPr>
          <p:cNvPr id="10" name="TextBox 9">
            <a:extLst>
              <a:ext uri="{FF2B5EF4-FFF2-40B4-BE49-F238E27FC236}">
                <a16:creationId xmlns:a16="http://schemas.microsoft.com/office/drawing/2014/main" id="{F10A146D-B23F-D880-4F2C-06BE8C0840E3}"/>
              </a:ext>
            </a:extLst>
          </p:cNvPr>
          <p:cNvSpPr txBox="1"/>
          <p:nvPr/>
        </p:nvSpPr>
        <p:spPr>
          <a:xfrm>
            <a:off x="772633" y="6467402"/>
            <a:ext cx="11408734" cy="369332"/>
          </a:xfrm>
          <a:prstGeom prst="rect">
            <a:avLst/>
          </a:prstGeom>
          <a:noFill/>
        </p:spPr>
        <p:txBody>
          <a:bodyPr wrap="square">
            <a:spAutoFit/>
          </a:bodyPr>
          <a:lstStyle/>
          <a:p>
            <a:pPr marL="0" indent="0">
              <a:buNone/>
            </a:pPr>
            <a:r>
              <a:rPr lang="en-US" dirty="0">
                <a:hlinkClick r:id="rId4"/>
              </a:rPr>
              <a:t>https://www.phoenix.gov/parkssite/Documents/PKS_Pueblo_Grande_Museum/COP%20General%20HPTP_08-13-24.pdf</a:t>
            </a:r>
            <a:endParaRPr lang="en-US" dirty="0"/>
          </a:p>
        </p:txBody>
      </p:sp>
      <p:sp>
        <p:nvSpPr>
          <p:cNvPr id="3" name="Content Placeholder 2">
            <a:extLst>
              <a:ext uri="{FF2B5EF4-FFF2-40B4-BE49-F238E27FC236}">
                <a16:creationId xmlns:a16="http://schemas.microsoft.com/office/drawing/2014/main" id="{8C1F3FCF-BE20-8C22-2F7A-0E05C5F069B0}"/>
              </a:ext>
            </a:extLst>
          </p:cNvPr>
          <p:cNvSpPr>
            <a:spLocks noGrp="1"/>
          </p:cNvSpPr>
          <p:nvPr>
            <p:ph idx="1"/>
          </p:nvPr>
        </p:nvSpPr>
        <p:spPr>
          <a:xfrm>
            <a:off x="4774019" y="435938"/>
            <a:ext cx="7060019" cy="6084629"/>
          </a:xfrm>
        </p:spPr>
        <p:txBody>
          <a:bodyPr>
            <a:normAutofit/>
          </a:bodyPr>
          <a:lstStyle/>
          <a:p>
            <a:r>
              <a:rPr lang="en-US" dirty="0"/>
              <a:t>Continuity research theme</a:t>
            </a:r>
          </a:p>
          <a:p>
            <a:r>
              <a:rPr lang="en-US" b="1" dirty="0"/>
              <a:t>Sensitive language</a:t>
            </a:r>
          </a:p>
          <a:p>
            <a:r>
              <a:rPr lang="en-US" dirty="0"/>
              <a:t>Expanded culture histories (pre-/hist.)</a:t>
            </a:r>
          </a:p>
          <a:p>
            <a:r>
              <a:rPr lang="en-US" dirty="0"/>
              <a:t>Input from Tribes on methods, research themes</a:t>
            </a:r>
          </a:p>
          <a:p>
            <a:r>
              <a:rPr lang="en-US" dirty="0"/>
              <a:t>Expanded guidance on historic archaeology</a:t>
            </a:r>
          </a:p>
          <a:p>
            <a:r>
              <a:rPr lang="en-US" b="1" dirty="0"/>
              <a:t>PMAP data requirements</a:t>
            </a:r>
          </a:p>
          <a:p>
            <a:r>
              <a:rPr lang="en-US" b="1" dirty="0"/>
              <a:t>Requesting permissions for presenting &amp;/or publishing results from City projects</a:t>
            </a:r>
          </a:p>
          <a:p>
            <a:r>
              <a:rPr lang="en-US" b="1" dirty="0"/>
              <a:t>New addendum treatment plan for everyone</a:t>
            </a:r>
          </a:p>
          <a:p>
            <a:r>
              <a:rPr lang="en-US" dirty="0"/>
              <a:t>Brief descriptions of big village sites &amp; recent work</a:t>
            </a:r>
            <a:endParaRPr lang="en-US" dirty="0">
              <a:hlinkClick r:id="rId4"/>
            </a:endParaRPr>
          </a:p>
        </p:txBody>
      </p:sp>
    </p:spTree>
    <p:extLst>
      <p:ext uri="{BB962C8B-B14F-4D97-AF65-F5344CB8AC3E}">
        <p14:creationId xmlns:p14="http://schemas.microsoft.com/office/powerpoint/2010/main" val="11273249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23C7D-45BA-2E3C-6CA1-0A1AE55924A2}"/>
              </a:ext>
            </a:extLst>
          </p:cNvPr>
          <p:cNvSpPr>
            <a:spLocks noGrp="1"/>
          </p:cNvSpPr>
          <p:nvPr>
            <p:ph type="title"/>
          </p:nvPr>
        </p:nvSpPr>
        <p:spPr>
          <a:xfrm>
            <a:off x="625549" y="359722"/>
            <a:ext cx="10515600" cy="1325563"/>
          </a:xfrm>
        </p:spPr>
        <p:txBody>
          <a:bodyPr/>
          <a:lstStyle/>
          <a:p>
            <a:r>
              <a:rPr lang="en-US" dirty="0"/>
              <a:t>Respectful Terminology</a:t>
            </a:r>
          </a:p>
        </p:txBody>
      </p:sp>
      <p:sp>
        <p:nvSpPr>
          <p:cNvPr id="3" name="Content Placeholder 2">
            <a:extLst>
              <a:ext uri="{FF2B5EF4-FFF2-40B4-BE49-F238E27FC236}">
                <a16:creationId xmlns:a16="http://schemas.microsoft.com/office/drawing/2014/main" id="{5A700ECC-41E5-6355-9A8F-E4F2B5111BFA}"/>
              </a:ext>
            </a:extLst>
          </p:cNvPr>
          <p:cNvSpPr>
            <a:spLocks noGrp="1"/>
          </p:cNvSpPr>
          <p:nvPr>
            <p:ph idx="1"/>
          </p:nvPr>
        </p:nvSpPr>
        <p:spPr>
          <a:xfrm>
            <a:off x="625549" y="1820222"/>
            <a:ext cx="5398971" cy="4351338"/>
          </a:xfrm>
        </p:spPr>
        <p:txBody>
          <a:bodyPr/>
          <a:lstStyle/>
          <a:p>
            <a:pPr marL="0" indent="0">
              <a:buNone/>
            </a:pPr>
            <a:r>
              <a:rPr lang="en-US" dirty="0"/>
              <a:t>Arizona State Museum guidelines for respectful terminology</a:t>
            </a:r>
          </a:p>
          <a:p>
            <a:endParaRPr lang="en-US" dirty="0"/>
          </a:p>
          <a:p>
            <a:endParaRPr lang="en-US" dirty="0"/>
          </a:p>
        </p:txBody>
      </p:sp>
      <p:sp>
        <p:nvSpPr>
          <p:cNvPr id="4" name="Slide Number Placeholder 3">
            <a:extLst>
              <a:ext uri="{FF2B5EF4-FFF2-40B4-BE49-F238E27FC236}">
                <a16:creationId xmlns:a16="http://schemas.microsoft.com/office/drawing/2014/main" id="{FA923C65-212D-9DBA-A92A-E59071C6118D}"/>
              </a:ext>
            </a:extLst>
          </p:cNvPr>
          <p:cNvSpPr>
            <a:spLocks noGrp="1"/>
          </p:cNvSpPr>
          <p:nvPr>
            <p:ph type="sldNum" sz="quarter" idx="12"/>
          </p:nvPr>
        </p:nvSpPr>
        <p:spPr/>
        <p:txBody>
          <a:bodyPr/>
          <a:lstStyle/>
          <a:p>
            <a:fld id="{69811B7F-7857-4CEC-A506-A1AF5E4B1F56}" type="slidenum">
              <a:rPr lang="en-US" smtClean="0"/>
              <a:t>9</a:t>
            </a:fld>
            <a:endParaRPr lang="en-US"/>
          </a:p>
        </p:txBody>
      </p:sp>
      <p:pic>
        <p:nvPicPr>
          <p:cNvPr id="8" name="Picture 7">
            <a:extLst>
              <a:ext uri="{FF2B5EF4-FFF2-40B4-BE49-F238E27FC236}">
                <a16:creationId xmlns:a16="http://schemas.microsoft.com/office/drawing/2014/main" id="{5CBF7133-288B-3A24-9B51-CD9E5D86DCCA}"/>
              </a:ext>
            </a:extLst>
          </p:cNvPr>
          <p:cNvPicPr>
            <a:picLocks noChangeAspect="1"/>
          </p:cNvPicPr>
          <p:nvPr/>
        </p:nvPicPr>
        <p:blipFill>
          <a:blip r:embed="rId2"/>
          <a:stretch>
            <a:fillRect/>
          </a:stretch>
        </p:blipFill>
        <p:spPr>
          <a:xfrm>
            <a:off x="6472751" y="0"/>
            <a:ext cx="5719249" cy="6858000"/>
          </a:xfrm>
          <a:prstGeom prst="rect">
            <a:avLst/>
          </a:prstGeom>
        </p:spPr>
      </p:pic>
      <p:sp>
        <p:nvSpPr>
          <p:cNvPr id="9" name="Title 5">
            <a:extLst>
              <a:ext uri="{FF2B5EF4-FFF2-40B4-BE49-F238E27FC236}">
                <a16:creationId xmlns:a16="http://schemas.microsoft.com/office/drawing/2014/main" id="{1E977830-D62B-D24C-E108-21A8848FF085}"/>
              </a:ext>
            </a:extLst>
          </p:cNvPr>
          <p:cNvSpPr txBox="1">
            <a:spLocks/>
          </p:cNvSpPr>
          <p:nvPr/>
        </p:nvSpPr>
        <p:spPr>
          <a:xfrm>
            <a:off x="75128" y="6531282"/>
            <a:ext cx="6585553" cy="495885"/>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r>
              <a:rPr lang="en-US" sz="1800" dirty="0">
                <a:solidFill>
                  <a:schemeClr val="tx1"/>
                </a:solidFill>
                <a:hlinkClick r:id="rId3"/>
              </a:rPr>
              <a:t>www.statemuseum.arizona.edu/crm/document/respectful-terminology</a:t>
            </a:r>
            <a:endParaRPr lang="en-US" sz="1800" dirty="0">
              <a:solidFill>
                <a:schemeClr val="tx1"/>
              </a:solidFill>
            </a:endParaRPr>
          </a:p>
        </p:txBody>
      </p:sp>
    </p:spTree>
    <p:extLst>
      <p:ext uri="{BB962C8B-B14F-4D97-AF65-F5344CB8AC3E}">
        <p14:creationId xmlns:p14="http://schemas.microsoft.com/office/powerpoint/2010/main" val="2120051949"/>
      </p:ext>
    </p:extLst>
  </p:cSld>
  <p:clrMapOvr>
    <a:masterClrMapping/>
  </p:clrMapOvr>
</p:sld>
</file>

<file path=ppt/theme/theme1.xml><?xml version="1.0" encoding="utf-8"?>
<a:theme xmlns:a="http://schemas.openxmlformats.org/drawingml/2006/main" name="CAO1">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ptos">
      <a:majorFont>
        <a:latin typeface="Aptos Display"/>
        <a:ea typeface=""/>
        <a:cs typeface=""/>
      </a:majorFont>
      <a:minorFont>
        <a:latin typeface="Aptos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AO1" id="{75861FAD-5F4D-4DC6-9FFB-8ECF67B5ED18}" vid="{8D4A0C64-03D9-4CAB-9D6E-4377B3CADFF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CAO1</Template>
  <TotalTime>1400</TotalTime>
  <Words>916</Words>
  <Application>Microsoft Office PowerPoint</Application>
  <PresentationFormat>Widescreen</PresentationFormat>
  <Paragraphs>95</Paragraphs>
  <Slides>16</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Aptos Display</vt:lpstr>
      <vt:lpstr>Arial</vt:lpstr>
      <vt:lpstr>Calibri</vt:lpstr>
      <vt:lpstr>CAO1</vt:lpstr>
      <vt:lpstr>Archaeology in the City of Phoenix</vt:lpstr>
      <vt:lpstr>Pueblo Grande = S’edav Va’aki</vt:lpstr>
      <vt:lpstr>  City Archaeology Office</vt:lpstr>
      <vt:lpstr>  City Archaeology Office Functions</vt:lpstr>
      <vt:lpstr>  City Archaeology Office Functions</vt:lpstr>
      <vt:lpstr>Priorities as City Archaeologist</vt:lpstr>
      <vt:lpstr>PowerPoint Presentation</vt:lpstr>
      <vt:lpstr>PowerPoint Presentation</vt:lpstr>
      <vt:lpstr>Respectful Terminology</vt:lpstr>
      <vt:lpstr>PowerPoint Presentation</vt:lpstr>
      <vt:lpstr>PowerPoint Presentation</vt:lpstr>
      <vt:lpstr>PowerPoint Presentation</vt:lpstr>
      <vt:lpstr>CAO Guidelines for Archaeology</vt:lpstr>
      <vt:lpstr>Reminders</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of Phoenix Archaeology</dc:title>
  <dc:creator>Christopher W Schwartz</dc:creator>
  <cp:lastModifiedBy>Christopher W Schwartz</cp:lastModifiedBy>
  <cp:revision>2</cp:revision>
  <dcterms:created xsi:type="dcterms:W3CDTF">2025-01-06T22:28:54Z</dcterms:created>
  <dcterms:modified xsi:type="dcterms:W3CDTF">2025-01-27T23:31:34Z</dcterms:modified>
</cp:coreProperties>
</file>